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"/>
  </p:notesMasterIdLst>
  <p:sldIdLst>
    <p:sldId id="260" r:id="rId2"/>
    <p:sldId id="261" r:id="rId3"/>
  </p:sldIdLst>
  <p:sldSz cx="13004800" cy="7315200"/>
  <p:notesSz cx="6858000" cy="9144000"/>
  <p:embeddedFontLst>
    <p:embeddedFont>
      <p:font typeface="Pretendard" panose="020B0600000101010101" charset="-127"/>
      <p:regular r:id="rId5"/>
      <p:bold r:id="rId6"/>
    </p:embeddedFont>
    <p:embeddedFont>
      <p:font typeface="Nunito Sans" panose="020B0600000101010101" charset="0"/>
      <p:regular r:id="rId7"/>
    </p:embeddedFont>
    <p:embeddedFont>
      <p:font typeface="Calibri" panose="020F0502020204030204" pitchFamily="34" charset="0"/>
      <p:regular r:id="rId8"/>
      <p:bold r:id="rId9"/>
      <p:italic r:id="rId10"/>
      <p:boldItalic r:id="rId11"/>
    </p:embeddedFont>
    <p:embeddedFont>
      <p:font typeface="Noto Sans KR" panose="020B0200000000000000" pitchFamily="50" charset="-127"/>
      <p:regular r:id="rId12"/>
      <p:bold r:id="rId13"/>
    </p:embeddedFont>
    <p:embeddedFont>
      <p:font typeface="맑은 고딕" panose="020B0503020000020004" pitchFamily="50" charset="-127"/>
      <p:regular r:id="rId14"/>
      <p:bold r:id="rId15"/>
    </p:embeddedFont>
  </p:embeddedFontLst>
  <p:defaultTextStyle>
    <a:defPPr>
      <a:defRPr lang="en-US"/>
    </a:defPPr>
    <a:lvl1pPr marL="0" algn="l" defTabSz="9142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20" algn="l" defTabSz="9142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40" algn="l" defTabSz="9142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360" algn="l" defTabSz="9142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480" algn="l" defTabSz="9142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601" algn="l" defTabSz="9142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720" algn="l" defTabSz="9142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9840" algn="l" defTabSz="9142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6961" algn="l" defTabSz="9142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94A3B8"/>
    <a:srgbClr val="BBC5D2"/>
    <a:srgbClr val="6B7072"/>
    <a:srgbClr val="7077D8"/>
    <a:srgbClr val="66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316" autoAdjust="0"/>
    <p:restoredTop sz="95879" autoAdjust="0"/>
  </p:normalViewPr>
  <p:slideViewPr>
    <p:cSldViewPr>
      <p:cViewPr varScale="1">
        <p:scale>
          <a:sx n="89" d="100"/>
          <a:sy n="89" d="100"/>
        </p:scale>
        <p:origin x="269" y="53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4.fntdata"/><Relationship Id="rId13" Type="http://schemas.openxmlformats.org/officeDocument/2006/relationships/font" Target="fonts/font9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font" Target="fonts/font3.fntdata"/><Relationship Id="rId12" Type="http://schemas.openxmlformats.org/officeDocument/2006/relationships/font" Target="fonts/font8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2.fntdata"/><Relationship Id="rId11" Type="http://schemas.openxmlformats.org/officeDocument/2006/relationships/font" Target="fonts/font7.fntdata"/><Relationship Id="rId5" Type="http://schemas.openxmlformats.org/officeDocument/2006/relationships/font" Target="fonts/font1.fntdata"/><Relationship Id="rId15" Type="http://schemas.openxmlformats.org/officeDocument/2006/relationships/font" Target="fonts/font11.fntdata"/><Relationship Id="rId10" Type="http://schemas.openxmlformats.org/officeDocument/2006/relationships/font" Target="fonts/font6.fntdata"/><Relationship Id="rId19" Type="http://schemas.openxmlformats.org/officeDocument/2006/relationships/tableStyles" Target="tableStyles.xml"/><Relationship Id="rId4" Type="http://schemas.openxmlformats.org/officeDocument/2006/relationships/notesMaster" Target="notesMasters/notesMaster1.xml"/><Relationship Id="rId9" Type="http://schemas.openxmlformats.org/officeDocument/2006/relationships/font" Target="fonts/font5.fntdata"/><Relationship Id="rId14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1F121E-EED6-4C2F-89EF-373141687332}" type="datetimeFigureOut">
              <a:rPr lang="ko-KR" altLang="en-US" smtClean="0"/>
              <a:t>2025-12-09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E2523C-9C27-48FE-AFC8-AE42B952F1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1624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4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20" algn="l" defTabSz="91424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240" algn="l" defTabSz="91424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360" algn="l" defTabSz="91424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480" algn="l" defTabSz="91424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601" algn="l" defTabSz="91424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720" algn="l" defTabSz="91424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840" algn="l" defTabSz="91424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6961" algn="l" defTabSz="91424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218873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7"/>
            <a:ext cx="103632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4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4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535114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2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91;p13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18530" y="3796753"/>
            <a:ext cx="2895600" cy="17570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86;p13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96326" y="3687100"/>
            <a:ext cx="2981606" cy="355816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3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601202" y="-1178718"/>
            <a:ext cx="4064000" cy="406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3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53999" y="1454468"/>
            <a:ext cx="3008465" cy="5764953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3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480369" y="1474809"/>
            <a:ext cx="2997563" cy="2078656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3" descr="image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702801" y="1454468"/>
            <a:ext cx="2895600" cy="3566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3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02801" y="5142646"/>
            <a:ext cx="2895600" cy="2096354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3"/>
          <p:cNvSpPr txBox="1"/>
          <p:nvPr/>
        </p:nvSpPr>
        <p:spPr>
          <a:xfrm>
            <a:off x="406400" y="406401"/>
            <a:ext cx="4269909" cy="44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ko-KR" altLang="en-US" sz="2880" b="1" dirty="0" smtClean="0">
                <a:solidFill>
                  <a:srgbClr val="1E293B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" panose="02000503000000020004" pitchFamily="50" charset="-127"/>
                <a:sym typeface="Poppins"/>
              </a:rPr>
              <a:t>한국어 교육 </a:t>
            </a:r>
            <a:r>
              <a:rPr lang="en-US" sz="2880" b="1" dirty="0" err="1" smtClean="0">
                <a:solidFill>
                  <a:srgbClr val="1E293B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" panose="02000503000000020004" pitchFamily="50" charset="-127"/>
                <a:sym typeface="Poppins"/>
              </a:rPr>
              <a:t>사이트</a:t>
            </a:r>
            <a:r>
              <a:rPr lang="en-US" sz="2880" b="1" dirty="0" smtClean="0">
                <a:solidFill>
                  <a:srgbClr val="1E293B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" panose="02000503000000020004" pitchFamily="50" charset="-127"/>
                <a:sym typeface="Poppins"/>
              </a:rPr>
              <a:t> 맵</a:t>
            </a:r>
            <a:endParaRPr sz="1920" dirty="0">
              <a:latin typeface="Noto Sans KR" panose="020B0200000000000000" pitchFamily="50" charset="-127"/>
              <a:ea typeface="Noto Sans KR" panose="020B0200000000000000" pitchFamily="50" charset="-127"/>
              <a:cs typeface="Pretendard" panose="02000503000000020004" pitchFamily="50" charset="-127"/>
            </a:endParaRPr>
          </a:p>
        </p:txBody>
      </p:sp>
      <p:pic>
        <p:nvPicPr>
          <p:cNvPr id="97" name="Google Shape;97;p13" descr="image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67360" y="1667829"/>
            <a:ext cx="325120" cy="32512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3"/>
          <p:cNvSpPr txBox="1"/>
          <p:nvPr/>
        </p:nvSpPr>
        <p:spPr>
          <a:xfrm>
            <a:off x="894080" y="1698309"/>
            <a:ext cx="1137920" cy="221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en-US" sz="1440" b="1">
                <a:solidFill>
                  <a:srgbClr val="334155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1. 랜딩 페이지</a:t>
            </a:r>
            <a:endParaRPr sz="192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99" name="Google Shape;99;p13" descr="image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3846129" y="1557678"/>
            <a:ext cx="325120" cy="32512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3"/>
          <p:cNvSpPr txBox="1"/>
          <p:nvPr/>
        </p:nvSpPr>
        <p:spPr>
          <a:xfrm>
            <a:off x="4272849" y="1588158"/>
            <a:ext cx="1264919" cy="221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en-US" sz="1440" b="1" dirty="0">
                <a:solidFill>
                  <a:srgbClr val="334155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2. </a:t>
            </a:r>
            <a:r>
              <a:rPr lang="en-US" sz="1440" b="1" dirty="0" err="1" smtClean="0">
                <a:solidFill>
                  <a:srgbClr val="334155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마이</a:t>
            </a:r>
            <a:r>
              <a:rPr lang="en-US" sz="1440" b="1" dirty="0" smtClean="0">
                <a:solidFill>
                  <a:srgbClr val="334155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 </a:t>
            </a:r>
            <a:r>
              <a:rPr lang="en-US" sz="1440" b="1" dirty="0" err="1" smtClean="0">
                <a:solidFill>
                  <a:srgbClr val="334155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페이지</a:t>
            </a:r>
            <a:endParaRPr sz="192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101" name="Google Shape;101;p13" descr="image.png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3718014" y="3937608"/>
            <a:ext cx="325120" cy="32512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3"/>
          <p:cNvSpPr txBox="1"/>
          <p:nvPr/>
        </p:nvSpPr>
        <p:spPr>
          <a:xfrm>
            <a:off x="4144734" y="3968088"/>
            <a:ext cx="2042160" cy="221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en-US" sz="1440" b="1" dirty="0"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3. </a:t>
            </a:r>
            <a:r>
              <a:rPr lang="en-US" sz="1440" b="1" dirty="0" err="1" smtClean="0"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단계</a:t>
            </a:r>
            <a:r>
              <a:rPr lang="en-US" sz="1440" b="1" dirty="0" smtClean="0"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 별 </a:t>
            </a:r>
            <a:r>
              <a:rPr lang="ko-KR" altLang="en-US" sz="1440" b="1" dirty="0" smtClean="0"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발음 </a:t>
            </a:r>
            <a:r>
              <a:rPr lang="en-US" sz="1440" b="1" dirty="0" err="1" smtClean="0"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학습</a:t>
            </a:r>
            <a:endParaRPr sz="192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105" name="Google Shape;105;p13" descr="image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9916160" y="1673132"/>
            <a:ext cx="325120" cy="308068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3"/>
          <p:cNvSpPr txBox="1"/>
          <p:nvPr/>
        </p:nvSpPr>
        <p:spPr>
          <a:xfrm>
            <a:off x="10341051" y="1647585"/>
            <a:ext cx="914400" cy="221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en-US" sz="1440" b="1" dirty="0">
                <a:solidFill>
                  <a:srgbClr val="334155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6</a:t>
            </a:r>
            <a:r>
              <a:rPr lang="en-US" sz="1440" b="1" dirty="0" smtClean="0">
                <a:solidFill>
                  <a:srgbClr val="334155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. </a:t>
            </a:r>
            <a:r>
              <a:rPr lang="en-US" sz="1440" b="1" dirty="0" err="1">
                <a:solidFill>
                  <a:srgbClr val="334155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활동하기</a:t>
            </a:r>
            <a:endParaRPr sz="192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107" name="Google Shape;107;p13" descr="image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9916160" y="5238465"/>
            <a:ext cx="325120" cy="32512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3"/>
          <p:cNvSpPr txBox="1"/>
          <p:nvPr/>
        </p:nvSpPr>
        <p:spPr>
          <a:xfrm>
            <a:off x="10342881" y="5268945"/>
            <a:ext cx="741680" cy="221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en-US" sz="1440" b="1" dirty="0">
                <a:solidFill>
                  <a:srgbClr val="334155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7</a:t>
            </a:r>
            <a:r>
              <a:rPr lang="en-US" sz="1440" b="1" dirty="0" smtClean="0">
                <a:solidFill>
                  <a:srgbClr val="334155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. </a:t>
            </a:r>
            <a:r>
              <a:rPr lang="en-US" sz="1440" b="1" dirty="0" err="1">
                <a:solidFill>
                  <a:srgbClr val="334155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도움말</a:t>
            </a:r>
            <a:endParaRPr sz="192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109" name="Google Shape;109;p13" descr="image.png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6799611" y="3936451"/>
            <a:ext cx="325120" cy="32512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3"/>
          <p:cNvSpPr txBox="1"/>
          <p:nvPr/>
        </p:nvSpPr>
        <p:spPr>
          <a:xfrm>
            <a:off x="7226332" y="3966931"/>
            <a:ext cx="802640" cy="221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en-US" sz="1440" b="1" dirty="0"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5</a:t>
            </a:r>
            <a:r>
              <a:rPr lang="en-US" sz="1440" b="1" dirty="0" smtClean="0"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. </a:t>
            </a:r>
            <a:r>
              <a:rPr lang="en-US" sz="1440" b="1" dirty="0"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AI </a:t>
            </a:r>
            <a:r>
              <a:rPr lang="ko-KR" altLang="en-US" sz="1440" b="1" dirty="0" smtClean="0"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학습</a:t>
            </a:r>
            <a:endParaRPr sz="192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111" name="Google Shape;111;p13" descr="image.png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538480" y="1749109"/>
            <a:ext cx="182880" cy="16256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3"/>
          <p:cNvSpPr txBox="1"/>
          <p:nvPr/>
        </p:nvSpPr>
        <p:spPr>
          <a:xfrm>
            <a:off x="640080" y="2206309"/>
            <a:ext cx="2296160" cy="256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60000"/>
              </a:lnSpc>
            </a:pPr>
            <a:r>
              <a:rPr lang="en-US" sz="1040">
                <a:solidFill>
                  <a:srgbClr val="0F172A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회원가입</a:t>
            </a:r>
            <a:endParaRPr sz="192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13" name="Google Shape;113;p13"/>
          <p:cNvSpPr txBox="1"/>
          <p:nvPr/>
        </p:nvSpPr>
        <p:spPr>
          <a:xfrm>
            <a:off x="646489" y="5704322"/>
            <a:ext cx="2296160" cy="256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60000"/>
              </a:lnSpc>
            </a:pPr>
            <a:r>
              <a:rPr lang="en-US" sz="1040" dirty="0" err="1" smtClean="0">
                <a:solidFill>
                  <a:srgbClr val="0F172A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로그인</a:t>
            </a:r>
            <a:endParaRPr sz="192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114" name="Google Shape;114;p13" descr="image.png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3907089" y="1638958"/>
            <a:ext cx="203200" cy="16256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3"/>
          <p:cNvSpPr txBox="1"/>
          <p:nvPr/>
        </p:nvSpPr>
        <p:spPr>
          <a:xfrm>
            <a:off x="3917249" y="1985018"/>
            <a:ext cx="2296160" cy="5121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60000"/>
              </a:lnSpc>
            </a:pPr>
            <a:r>
              <a:rPr lang="en-US" sz="1040" dirty="0" err="1">
                <a:solidFill>
                  <a:srgbClr val="0F172A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프로필</a:t>
            </a:r>
            <a:r>
              <a:rPr lang="en-US" sz="1040" dirty="0">
                <a:solidFill>
                  <a:srgbClr val="0F172A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 </a:t>
            </a:r>
            <a:r>
              <a:rPr lang="en-US" sz="1040" dirty="0" err="1" smtClean="0">
                <a:solidFill>
                  <a:srgbClr val="0F172A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변경</a:t>
            </a:r>
            <a:endParaRPr lang="en-US" sz="1040" dirty="0">
              <a:solidFill>
                <a:srgbClr val="475569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Noto Sans KR"/>
              <a:sym typeface="Noto Sans KR"/>
            </a:endParaRPr>
          </a:p>
          <a:p>
            <a:pPr>
              <a:lnSpc>
                <a:spcPct val="160000"/>
              </a:lnSpc>
            </a:pPr>
            <a:r>
              <a:rPr lang="en-US" sz="1040" dirty="0">
                <a:solidFill>
                  <a:srgbClr val="475569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 </a:t>
            </a:r>
            <a:r>
              <a:rPr lang="en-US" sz="1040" dirty="0" smtClean="0">
                <a:solidFill>
                  <a:srgbClr val="475569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      </a:t>
            </a:r>
            <a:r>
              <a:rPr lang="en-US" sz="960" dirty="0" err="1" smtClean="0">
                <a:solidFill>
                  <a:srgbClr val="475569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사진</a:t>
            </a:r>
            <a:endParaRPr lang="en-US" sz="960" dirty="0">
              <a:solidFill>
                <a:srgbClr val="475569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Noto Sans KR"/>
              <a:sym typeface="Noto Sans KR"/>
            </a:endParaRPr>
          </a:p>
        </p:txBody>
      </p:sp>
      <p:sp>
        <p:nvSpPr>
          <p:cNvPr id="116" name="Google Shape;116;p13"/>
          <p:cNvSpPr txBox="1"/>
          <p:nvPr/>
        </p:nvSpPr>
        <p:spPr>
          <a:xfrm>
            <a:off x="3917249" y="2465409"/>
            <a:ext cx="2296160" cy="256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60000"/>
              </a:lnSpc>
            </a:pPr>
            <a:r>
              <a:rPr lang="en-US" sz="1040" dirty="0" err="1">
                <a:solidFill>
                  <a:srgbClr val="0F172A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출석</a:t>
            </a:r>
            <a:r>
              <a:rPr lang="en-US" sz="1040" dirty="0">
                <a:solidFill>
                  <a:srgbClr val="0F172A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 </a:t>
            </a:r>
            <a:r>
              <a:rPr lang="en-US" sz="1040" dirty="0" err="1">
                <a:solidFill>
                  <a:srgbClr val="0F172A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체크</a:t>
            </a:r>
            <a:r>
              <a:rPr lang="en-US" sz="1040" dirty="0">
                <a:solidFill>
                  <a:srgbClr val="475569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: </a:t>
            </a:r>
            <a:r>
              <a:rPr lang="en-US" sz="1040" dirty="0" err="1">
                <a:solidFill>
                  <a:srgbClr val="475569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사이트</a:t>
            </a:r>
            <a:r>
              <a:rPr lang="en-US" sz="1040" dirty="0">
                <a:solidFill>
                  <a:srgbClr val="475569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 </a:t>
            </a:r>
            <a:r>
              <a:rPr lang="en-US" sz="1040" dirty="0" err="1">
                <a:solidFill>
                  <a:srgbClr val="475569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접속</a:t>
            </a:r>
            <a:r>
              <a:rPr lang="en-US" sz="1040" dirty="0">
                <a:solidFill>
                  <a:srgbClr val="475569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 </a:t>
            </a:r>
            <a:r>
              <a:rPr lang="en-US" sz="1040" dirty="0" err="1">
                <a:solidFill>
                  <a:srgbClr val="475569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기준</a:t>
            </a:r>
            <a:r>
              <a:rPr lang="en-US" sz="1040" dirty="0">
                <a:solidFill>
                  <a:srgbClr val="475569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 </a:t>
            </a:r>
            <a:r>
              <a:rPr lang="en-US" sz="1040" dirty="0" err="1">
                <a:solidFill>
                  <a:srgbClr val="475569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자동화</a:t>
            </a:r>
            <a:endParaRPr sz="192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17" name="Google Shape;117;p13"/>
          <p:cNvSpPr txBox="1"/>
          <p:nvPr/>
        </p:nvSpPr>
        <p:spPr>
          <a:xfrm>
            <a:off x="3917249" y="2717345"/>
            <a:ext cx="2296160" cy="256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60000"/>
              </a:lnSpc>
            </a:pPr>
            <a:r>
              <a:rPr lang="en-US" sz="1040" dirty="0" err="1" smtClean="0">
                <a:solidFill>
                  <a:srgbClr val="0F172A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학습</a:t>
            </a:r>
            <a:r>
              <a:rPr lang="en-US" sz="1040" dirty="0" smtClean="0">
                <a:solidFill>
                  <a:srgbClr val="0F172A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 </a:t>
            </a:r>
            <a:r>
              <a:rPr lang="en-US" sz="1040" dirty="0" err="1" smtClean="0">
                <a:solidFill>
                  <a:srgbClr val="0F172A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현황</a:t>
            </a:r>
            <a:r>
              <a:rPr lang="en-US" sz="1040" dirty="0" smtClean="0">
                <a:solidFill>
                  <a:srgbClr val="0F172A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 </a:t>
            </a:r>
            <a:r>
              <a:rPr lang="en-US" sz="1040" dirty="0" err="1" smtClean="0">
                <a:solidFill>
                  <a:srgbClr val="0F172A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대시보드</a:t>
            </a:r>
            <a:endParaRPr sz="192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19" name="Google Shape;119;p13"/>
          <p:cNvSpPr txBox="1"/>
          <p:nvPr/>
        </p:nvSpPr>
        <p:spPr>
          <a:xfrm>
            <a:off x="3890734" y="4476088"/>
            <a:ext cx="2296160" cy="256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60000"/>
              </a:lnSpc>
            </a:pPr>
            <a:r>
              <a:rPr lang="ko-KR" altLang="en-US" sz="1040" dirty="0" smtClean="0">
                <a:solidFill>
                  <a:srgbClr val="0F172A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입문</a:t>
            </a:r>
            <a:r>
              <a:rPr lang="en-US" sz="1040" dirty="0" smtClean="0">
                <a:solidFill>
                  <a:srgbClr val="0F172A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 </a:t>
            </a:r>
            <a:r>
              <a:rPr lang="en-US" sz="1040" dirty="0">
                <a:solidFill>
                  <a:srgbClr val="0F172A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(</a:t>
            </a:r>
            <a:r>
              <a:rPr lang="en-US" sz="1040" dirty="0" err="1">
                <a:solidFill>
                  <a:srgbClr val="0F172A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기초</a:t>
            </a:r>
            <a:r>
              <a:rPr lang="en-US" sz="1040" dirty="0">
                <a:solidFill>
                  <a:srgbClr val="0F172A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)</a:t>
            </a:r>
            <a:endParaRPr sz="192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20" name="Google Shape;120;p13"/>
          <p:cNvSpPr txBox="1"/>
          <p:nvPr/>
        </p:nvSpPr>
        <p:spPr>
          <a:xfrm>
            <a:off x="3890734" y="5439699"/>
            <a:ext cx="2296160" cy="256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60000"/>
              </a:lnSpc>
            </a:pPr>
            <a:r>
              <a:rPr lang="ko-KR" altLang="en-US" sz="1040" dirty="0" smtClean="0">
                <a:solidFill>
                  <a:srgbClr val="0F172A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초급</a:t>
            </a:r>
            <a:r>
              <a:rPr lang="en-US" altLang="ko-KR" sz="1040" dirty="0" smtClean="0">
                <a:solidFill>
                  <a:srgbClr val="0F172A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1,2/</a:t>
            </a:r>
            <a:r>
              <a:rPr lang="ko-KR" altLang="en-US" sz="1040" dirty="0" smtClean="0">
                <a:solidFill>
                  <a:srgbClr val="0F172A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중급</a:t>
            </a:r>
            <a:r>
              <a:rPr lang="en-US" altLang="ko-KR" sz="1040" dirty="0" smtClean="0">
                <a:solidFill>
                  <a:srgbClr val="0F172A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1,2/</a:t>
            </a:r>
            <a:r>
              <a:rPr lang="ko-KR" altLang="en-US" sz="1040" dirty="0" smtClean="0">
                <a:solidFill>
                  <a:srgbClr val="0F172A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고급</a:t>
            </a:r>
            <a:r>
              <a:rPr lang="en-US" sz="1040" dirty="0" smtClean="0">
                <a:solidFill>
                  <a:srgbClr val="0F172A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 </a:t>
            </a:r>
            <a:r>
              <a:rPr lang="en-US" sz="1040" dirty="0">
                <a:solidFill>
                  <a:srgbClr val="0F172A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(</a:t>
            </a:r>
            <a:r>
              <a:rPr lang="en-US" sz="1040" dirty="0" err="1">
                <a:solidFill>
                  <a:srgbClr val="0F172A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심화</a:t>
            </a:r>
            <a:r>
              <a:rPr lang="en-US" sz="1040" dirty="0">
                <a:solidFill>
                  <a:srgbClr val="0F172A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)</a:t>
            </a:r>
            <a:endParaRPr sz="192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21" name="Google Shape;121;p13"/>
          <p:cNvSpPr txBox="1"/>
          <p:nvPr/>
        </p:nvSpPr>
        <p:spPr>
          <a:xfrm>
            <a:off x="3890734" y="6658899"/>
            <a:ext cx="2296160" cy="256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60000"/>
              </a:lnSpc>
            </a:pPr>
            <a:r>
              <a:rPr lang="en-US" sz="1040">
                <a:solidFill>
                  <a:srgbClr val="0F172A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단계 선택 시스템</a:t>
            </a:r>
            <a:endParaRPr sz="192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130" name="Google Shape;130;p13" descr="image.png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9995611" y="1706911"/>
            <a:ext cx="162560" cy="154034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13"/>
          <p:cNvSpPr txBox="1"/>
          <p:nvPr/>
        </p:nvSpPr>
        <p:spPr>
          <a:xfrm>
            <a:off x="10088880" y="1974547"/>
            <a:ext cx="2296160" cy="256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60000"/>
              </a:lnSpc>
            </a:pPr>
            <a:r>
              <a:rPr lang="ko-KR" altLang="en-US" sz="1040" dirty="0" smtClean="0"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재미있는 놀이</a:t>
            </a:r>
            <a:endParaRPr sz="192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35" name="Google Shape;135;p13"/>
          <p:cNvSpPr txBox="1"/>
          <p:nvPr/>
        </p:nvSpPr>
        <p:spPr>
          <a:xfrm>
            <a:off x="10113554" y="3441078"/>
            <a:ext cx="2296160" cy="256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60000"/>
              </a:lnSpc>
            </a:pPr>
            <a:r>
              <a:rPr lang="en-US" sz="1040" dirty="0" smtClean="0"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재</a:t>
            </a:r>
            <a:r>
              <a:rPr lang="ko-KR" altLang="en-US" sz="1040" dirty="0" err="1" smtClean="0"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미있</a:t>
            </a:r>
            <a:r>
              <a:rPr lang="en-US" sz="1040" dirty="0" smtClean="0"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는 </a:t>
            </a:r>
            <a:r>
              <a:rPr lang="en-US" sz="1040" dirty="0" err="1" smtClean="0"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이야기</a:t>
            </a:r>
            <a:endParaRPr sz="192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136" name="Google Shape;136;p13" descr="image.png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9997440" y="5319745"/>
            <a:ext cx="162560" cy="16256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13"/>
          <p:cNvSpPr txBox="1"/>
          <p:nvPr/>
        </p:nvSpPr>
        <p:spPr>
          <a:xfrm>
            <a:off x="10088880" y="5776945"/>
            <a:ext cx="2296160" cy="256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60000"/>
              </a:lnSpc>
            </a:pPr>
            <a:r>
              <a:rPr lang="en-US" sz="1040" dirty="0" err="1" smtClean="0"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공지사항</a:t>
            </a:r>
            <a:endParaRPr sz="192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38" name="Google Shape;138;p13"/>
          <p:cNvSpPr txBox="1"/>
          <p:nvPr/>
        </p:nvSpPr>
        <p:spPr>
          <a:xfrm>
            <a:off x="10088880" y="6028881"/>
            <a:ext cx="2296160" cy="256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60000"/>
              </a:lnSpc>
            </a:pPr>
            <a:r>
              <a:rPr lang="en-US" sz="1040" dirty="0"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Q&amp;A (</a:t>
            </a:r>
            <a:r>
              <a:rPr lang="en-US" sz="1040" dirty="0" err="1"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자주</a:t>
            </a:r>
            <a:r>
              <a:rPr lang="en-US" sz="1040" dirty="0"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 </a:t>
            </a:r>
            <a:r>
              <a:rPr lang="en-US" sz="1040" dirty="0" err="1"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묻는</a:t>
            </a:r>
            <a:r>
              <a:rPr lang="en-US" sz="1040" dirty="0"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 </a:t>
            </a:r>
            <a:r>
              <a:rPr lang="en-US" sz="1040" dirty="0" err="1"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질문</a:t>
            </a:r>
            <a:r>
              <a:rPr lang="en-US" sz="1040" dirty="0"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)</a:t>
            </a:r>
            <a:endParaRPr sz="192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39" name="Google Shape;139;p13"/>
          <p:cNvSpPr txBox="1"/>
          <p:nvPr/>
        </p:nvSpPr>
        <p:spPr>
          <a:xfrm>
            <a:off x="10088880" y="6280817"/>
            <a:ext cx="2296160" cy="256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60000"/>
              </a:lnSpc>
            </a:pPr>
            <a:r>
              <a:rPr lang="en-US" sz="1040">
                <a:solidFill>
                  <a:srgbClr val="0F172A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1:1 문의 채널</a:t>
            </a:r>
            <a:endParaRPr sz="192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140" name="Google Shape;140;p13" descr="image.png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6860571" y="4017731"/>
            <a:ext cx="203200" cy="16256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13"/>
          <p:cNvSpPr txBox="1"/>
          <p:nvPr/>
        </p:nvSpPr>
        <p:spPr>
          <a:xfrm>
            <a:off x="6972331" y="4393651"/>
            <a:ext cx="2296160" cy="10243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60000"/>
              </a:lnSpc>
            </a:pPr>
            <a:r>
              <a:rPr lang="ko-KR" altLang="en-US" sz="1040" dirty="0" smtClean="0"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맞춤형 교재 생성</a:t>
            </a:r>
            <a:endParaRPr lang="en-US" altLang="ko-KR" sz="1040" dirty="0" smtClean="0">
              <a:latin typeface="Noto Sans KR" panose="020B0200000000000000" pitchFamily="50" charset="-127"/>
              <a:ea typeface="Noto Sans KR" panose="020B0200000000000000" pitchFamily="50" charset="-127"/>
              <a:cs typeface="Noto Sans KR"/>
              <a:sym typeface="Noto Sans KR"/>
            </a:endParaRPr>
          </a:p>
          <a:p>
            <a:pPr>
              <a:lnSpc>
                <a:spcPct val="160000"/>
              </a:lnSpc>
            </a:pPr>
            <a:r>
              <a:rPr lang="en-US" sz="1040" dirty="0" smtClean="0">
                <a:latin typeface="Noto Sans KR" panose="020B0200000000000000" pitchFamily="50" charset="-127"/>
                <a:ea typeface="Noto Sans KR" panose="020B0200000000000000" pitchFamily="50" charset="-127"/>
                <a:sym typeface="Noto Sans KR"/>
              </a:rPr>
              <a:t>VOCA </a:t>
            </a:r>
            <a:r>
              <a:rPr lang="ko-KR" altLang="en-US" sz="1040" dirty="0" smtClean="0">
                <a:latin typeface="Noto Sans KR" panose="020B0200000000000000" pitchFamily="50" charset="-127"/>
                <a:ea typeface="Noto Sans KR" panose="020B0200000000000000" pitchFamily="50" charset="-127"/>
                <a:sym typeface="Noto Sans KR"/>
              </a:rPr>
              <a:t>만들기</a:t>
            </a:r>
            <a:endParaRPr lang="en-US" altLang="ko-KR" sz="1040" dirty="0" smtClean="0">
              <a:latin typeface="Noto Sans KR" panose="020B0200000000000000" pitchFamily="50" charset="-127"/>
              <a:ea typeface="Noto Sans KR" panose="020B0200000000000000" pitchFamily="50" charset="-127"/>
              <a:sym typeface="Noto Sans KR"/>
            </a:endParaRPr>
          </a:p>
          <a:p>
            <a:pPr>
              <a:lnSpc>
                <a:spcPct val="160000"/>
              </a:lnSpc>
            </a:pPr>
            <a:r>
              <a:rPr lang="ko-KR" altLang="en-US" sz="1040" dirty="0" smtClean="0">
                <a:latin typeface="Noto Sans KR" panose="020B0200000000000000" pitchFamily="50" charset="-127"/>
                <a:ea typeface="Noto Sans KR" panose="020B0200000000000000" pitchFamily="50" charset="-127"/>
                <a:sym typeface="Noto Sans KR"/>
              </a:rPr>
              <a:t>발음교정 </a:t>
            </a:r>
            <a:r>
              <a:rPr lang="en-US" altLang="ko-KR" sz="1040" dirty="0" smtClean="0">
                <a:latin typeface="Noto Sans KR" panose="020B0200000000000000" pitchFamily="50" charset="-127"/>
                <a:ea typeface="Noto Sans KR" panose="020B0200000000000000" pitchFamily="50" charset="-127"/>
                <a:sym typeface="Noto Sans KR"/>
              </a:rPr>
              <a:t>(</a:t>
            </a:r>
            <a:r>
              <a:rPr lang="ko-KR" altLang="en-US" sz="1040" dirty="0" smtClean="0">
                <a:latin typeface="Noto Sans KR" panose="020B0200000000000000" pitchFamily="50" charset="-127"/>
                <a:ea typeface="Noto Sans KR" panose="020B0200000000000000" pitchFamily="50" charset="-127"/>
                <a:sym typeface="Noto Sans KR"/>
              </a:rPr>
              <a:t>평가</a:t>
            </a:r>
            <a:r>
              <a:rPr lang="en-US" altLang="ko-KR" sz="1040" dirty="0" smtClean="0">
                <a:latin typeface="Noto Sans KR" panose="020B0200000000000000" pitchFamily="50" charset="-127"/>
                <a:ea typeface="Noto Sans KR" panose="020B0200000000000000" pitchFamily="50" charset="-127"/>
                <a:sym typeface="Noto Sans KR"/>
              </a:rPr>
              <a:t>)</a:t>
            </a:r>
          </a:p>
          <a:p>
            <a:pPr>
              <a:lnSpc>
                <a:spcPct val="160000"/>
              </a:lnSpc>
            </a:pPr>
            <a:r>
              <a:rPr lang="ko-KR" altLang="en-US" sz="1040" dirty="0" smtClean="0">
                <a:latin typeface="Noto Sans KR" panose="020B0200000000000000" pitchFamily="50" charset="-127"/>
                <a:ea typeface="Noto Sans KR" panose="020B0200000000000000" pitchFamily="50" charset="-127"/>
                <a:sym typeface="Noto Sans KR"/>
              </a:rPr>
              <a:t>한국어 작문 테스트</a:t>
            </a:r>
            <a:endParaRPr sz="192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42" name="Google Shape;142;p13"/>
          <p:cNvSpPr txBox="1"/>
          <p:nvPr/>
        </p:nvSpPr>
        <p:spPr>
          <a:xfrm>
            <a:off x="518161" y="2206309"/>
            <a:ext cx="50800" cy="256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60000"/>
              </a:lnSpc>
            </a:pPr>
            <a:r>
              <a:rPr lang="en-US" sz="1040" b="1" dirty="0">
                <a:solidFill>
                  <a:srgbClr val="94A3B8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•</a:t>
            </a:r>
            <a:endParaRPr sz="192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43" name="Google Shape;143;p13"/>
          <p:cNvSpPr txBox="1"/>
          <p:nvPr/>
        </p:nvSpPr>
        <p:spPr>
          <a:xfrm>
            <a:off x="643703" y="2877472"/>
            <a:ext cx="50800" cy="256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60000"/>
              </a:lnSpc>
            </a:pPr>
            <a:r>
              <a:rPr lang="en-US" sz="1040" b="1" dirty="0">
                <a:solidFill>
                  <a:srgbClr val="94A3B8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•</a:t>
            </a:r>
            <a:endParaRPr sz="192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44" name="Google Shape;144;p13"/>
          <p:cNvSpPr txBox="1"/>
          <p:nvPr/>
        </p:nvSpPr>
        <p:spPr>
          <a:xfrm>
            <a:off x="3785170" y="1976779"/>
            <a:ext cx="50800" cy="256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60000"/>
              </a:lnSpc>
            </a:pPr>
            <a:r>
              <a:rPr lang="en-US" sz="1040" b="1" dirty="0">
                <a:solidFill>
                  <a:srgbClr val="94A3B8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•</a:t>
            </a:r>
            <a:endParaRPr sz="192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45" name="Google Shape;145;p13"/>
          <p:cNvSpPr txBox="1"/>
          <p:nvPr/>
        </p:nvSpPr>
        <p:spPr>
          <a:xfrm>
            <a:off x="3795330" y="2465409"/>
            <a:ext cx="50800" cy="256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60000"/>
              </a:lnSpc>
            </a:pPr>
            <a:r>
              <a:rPr lang="en-US" sz="1040" b="1">
                <a:solidFill>
                  <a:srgbClr val="94A3B8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•</a:t>
            </a:r>
            <a:endParaRPr sz="192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46" name="Google Shape;146;p13"/>
          <p:cNvSpPr txBox="1"/>
          <p:nvPr/>
        </p:nvSpPr>
        <p:spPr>
          <a:xfrm>
            <a:off x="3795330" y="2717345"/>
            <a:ext cx="50800" cy="256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60000"/>
              </a:lnSpc>
            </a:pPr>
            <a:r>
              <a:rPr lang="en-US" sz="1040" b="1">
                <a:solidFill>
                  <a:srgbClr val="94A3B8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•</a:t>
            </a:r>
            <a:endParaRPr sz="192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47" name="Google Shape;147;p13"/>
          <p:cNvSpPr txBox="1"/>
          <p:nvPr/>
        </p:nvSpPr>
        <p:spPr>
          <a:xfrm>
            <a:off x="3768815" y="4476088"/>
            <a:ext cx="50800" cy="256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60000"/>
              </a:lnSpc>
            </a:pPr>
            <a:r>
              <a:rPr lang="en-US" sz="1040" b="1">
                <a:solidFill>
                  <a:srgbClr val="94A3B8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•</a:t>
            </a:r>
            <a:endParaRPr sz="192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48" name="Google Shape;148;p13"/>
          <p:cNvSpPr txBox="1"/>
          <p:nvPr/>
        </p:nvSpPr>
        <p:spPr>
          <a:xfrm>
            <a:off x="3768815" y="5563714"/>
            <a:ext cx="50800" cy="256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60000"/>
              </a:lnSpc>
            </a:pPr>
            <a:r>
              <a:rPr lang="en-US" sz="1040" b="1">
                <a:solidFill>
                  <a:srgbClr val="94A3B8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•</a:t>
            </a:r>
            <a:endParaRPr sz="192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49" name="Google Shape;149;p13"/>
          <p:cNvSpPr txBox="1"/>
          <p:nvPr/>
        </p:nvSpPr>
        <p:spPr>
          <a:xfrm>
            <a:off x="3768815" y="6658899"/>
            <a:ext cx="50800" cy="256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60000"/>
              </a:lnSpc>
            </a:pPr>
            <a:r>
              <a:rPr lang="en-US" sz="1040" b="1">
                <a:solidFill>
                  <a:srgbClr val="94A3B8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•</a:t>
            </a:r>
            <a:endParaRPr sz="192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58" name="Google Shape;158;p13"/>
          <p:cNvSpPr txBox="1"/>
          <p:nvPr/>
        </p:nvSpPr>
        <p:spPr>
          <a:xfrm>
            <a:off x="9966961" y="1974547"/>
            <a:ext cx="50800" cy="256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60000"/>
              </a:lnSpc>
            </a:pPr>
            <a:r>
              <a:rPr lang="en-US" sz="1040" b="1" dirty="0">
                <a:solidFill>
                  <a:srgbClr val="94A3B8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•</a:t>
            </a:r>
            <a:endParaRPr sz="192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59" name="Google Shape;159;p13"/>
          <p:cNvSpPr txBox="1"/>
          <p:nvPr/>
        </p:nvSpPr>
        <p:spPr>
          <a:xfrm flipH="1">
            <a:off x="10031927" y="2209404"/>
            <a:ext cx="81280" cy="256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60000"/>
              </a:lnSpc>
            </a:pPr>
            <a:r>
              <a:rPr lang="en-US" sz="1040" b="1" dirty="0">
                <a:solidFill>
                  <a:srgbClr val="94A3B8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•</a:t>
            </a:r>
            <a:endParaRPr sz="192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60" name="Google Shape;160;p13"/>
          <p:cNvSpPr txBox="1"/>
          <p:nvPr/>
        </p:nvSpPr>
        <p:spPr>
          <a:xfrm flipH="1">
            <a:off x="10037185" y="2441756"/>
            <a:ext cx="69666" cy="256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60000"/>
              </a:lnSpc>
            </a:pPr>
            <a:r>
              <a:rPr lang="en-US" sz="1040" b="1" dirty="0">
                <a:solidFill>
                  <a:srgbClr val="94A3B8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•</a:t>
            </a:r>
            <a:endParaRPr sz="192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61" name="Google Shape;161;p13"/>
          <p:cNvSpPr txBox="1"/>
          <p:nvPr/>
        </p:nvSpPr>
        <p:spPr>
          <a:xfrm>
            <a:off x="10038080" y="2662659"/>
            <a:ext cx="50800" cy="256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60000"/>
              </a:lnSpc>
            </a:pPr>
            <a:r>
              <a:rPr lang="en-US" sz="1040" b="1" dirty="0">
                <a:solidFill>
                  <a:srgbClr val="94A3B8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•</a:t>
            </a:r>
            <a:endParaRPr sz="192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62" name="Google Shape;162;p13"/>
          <p:cNvSpPr txBox="1"/>
          <p:nvPr/>
        </p:nvSpPr>
        <p:spPr>
          <a:xfrm>
            <a:off x="10034105" y="2906883"/>
            <a:ext cx="50800" cy="256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60000"/>
              </a:lnSpc>
            </a:pPr>
            <a:r>
              <a:rPr lang="en-US" sz="1040" b="1" dirty="0">
                <a:solidFill>
                  <a:srgbClr val="94A3B8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•</a:t>
            </a:r>
            <a:endParaRPr sz="192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66" name="Google Shape;166;p13"/>
          <p:cNvSpPr txBox="1"/>
          <p:nvPr/>
        </p:nvSpPr>
        <p:spPr>
          <a:xfrm>
            <a:off x="6850412" y="4393651"/>
            <a:ext cx="50800" cy="256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60000"/>
              </a:lnSpc>
            </a:pPr>
            <a:r>
              <a:rPr lang="en-US" sz="1040" b="1" dirty="0">
                <a:solidFill>
                  <a:srgbClr val="94A3B8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•</a:t>
            </a:r>
            <a:endParaRPr sz="192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67" name="Google Shape;167;p13"/>
          <p:cNvSpPr txBox="1"/>
          <p:nvPr/>
        </p:nvSpPr>
        <p:spPr>
          <a:xfrm>
            <a:off x="755902" y="2439624"/>
            <a:ext cx="2052320" cy="236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59888"/>
              </a:lnSpc>
            </a:pPr>
            <a:r>
              <a:rPr lang="en-US" sz="960" dirty="0" err="1" smtClean="0">
                <a:solidFill>
                  <a:srgbClr val="64748B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계정</a:t>
            </a:r>
            <a:r>
              <a:rPr lang="en-US" sz="960" dirty="0">
                <a:solidFill>
                  <a:srgbClr val="64748B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 </a:t>
            </a:r>
            <a:r>
              <a:rPr lang="en-US" sz="960" dirty="0" smtClean="0">
                <a:solidFill>
                  <a:srgbClr val="64748B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(</a:t>
            </a:r>
            <a:r>
              <a:rPr lang="en-US" sz="960" dirty="0" err="1" smtClean="0">
                <a:solidFill>
                  <a:srgbClr val="64748B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이메일</a:t>
            </a:r>
            <a:r>
              <a:rPr lang="en-US" sz="960" dirty="0">
                <a:solidFill>
                  <a:srgbClr val="64748B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, </a:t>
            </a:r>
            <a:r>
              <a:rPr lang="en-US" sz="960" dirty="0" err="1">
                <a:solidFill>
                  <a:srgbClr val="64748B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구글</a:t>
            </a:r>
            <a:r>
              <a:rPr lang="en-US" sz="960" dirty="0">
                <a:solidFill>
                  <a:srgbClr val="64748B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 </a:t>
            </a:r>
            <a:r>
              <a:rPr lang="en-US" sz="960" dirty="0" err="1" smtClean="0">
                <a:solidFill>
                  <a:srgbClr val="64748B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연동</a:t>
            </a:r>
            <a:r>
              <a:rPr lang="en-US" sz="960" dirty="0" smtClean="0">
                <a:solidFill>
                  <a:srgbClr val="64748B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)</a:t>
            </a:r>
            <a:endParaRPr sz="192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68" name="Google Shape;168;p13"/>
          <p:cNvSpPr txBox="1"/>
          <p:nvPr/>
        </p:nvSpPr>
        <p:spPr>
          <a:xfrm>
            <a:off x="767077" y="2653190"/>
            <a:ext cx="2580643" cy="283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59888"/>
              </a:lnSpc>
            </a:pPr>
            <a:r>
              <a:rPr lang="en-US" sz="960" dirty="0" err="1" smtClean="0">
                <a:solidFill>
                  <a:srgbClr val="64748B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비밀번호</a:t>
            </a:r>
            <a:r>
              <a:rPr lang="en-US" sz="960" dirty="0">
                <a:solidFill>
                  <a:srgbClr val="64748B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(</a:t>
            </a:r>
            <a:r>
              <a:rPr lang="en-US" sz="960" dirty="0" err="1">
                <a:solidFill>
                  <a:srgbClr val="64748B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확인</a:t>
            </a:r>
            <a:r>
              <a:rPr lang="en-US" sz="960" dirty="0" smtClean="0">
                <a:solidFill>
                  <a:srgbClr val="64748B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)                       </a:t>
            </a:r>
            <a:endParaRPr lang="en-US" sz="960" dirty="0">
              <a:solidFill>
                <a:srgbClr val="64748B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Noto Sans KR"/>
              <a:sym typeface="Noto Sans KR"/>
            </a:endParaRPr>
          </a:p>
          <a:p>
            <a:pPr>
              <a:lnSpc>
                <a:spcPct val="159888"/>
              </a:lnSpc>
            </a:pPr>
            <a:r>
              <a:rPr lang="en-US" sz="960" dirty="0" err="1" smtClean="0">
                <a:solidFill>
                  <a:srgbClr val="64748B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국적</a:t>
            </a:r>
            <a:r>
              <a:rPr lang="en-US" sz="960" dirty="0" smtClean="0">
                <a:solidFill>
                  <a:srgbClr val="64748B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 (</a:t>
            </a:r>
            <a:r>
              <a:rPr lang="ko-KR" altLang="en-US" sz="960" dirty="0" smtClean="0">
                <a:solidFill>
                  <a:srgbClr val="64748B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모국어</a:t>
            </a:r>
            <a:r>
              <a:rPr lang="en-US" altLang="ko-KR" sz="960" dirty="0" smtClean="0">
                <a:solidFill>
                  <a:srgbClr val="64748B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)</a:t>
            </a:r>
            <a:r>
              <a:rPr lang="en-US" altLang="ko-KR" sz="960" dirty="0">
                <a:solidFill>
                  <a:srgbClr val="64748B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 </a:t>
            </a:r>
            <a:r>
              <a:rPr lang="en-US" altLang="ko-KR" sz="960" dirty="0" smtClean="0">
                <a:solidFill>
                  <a:srgbClr val="64748B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                         </a:t>
            </a:r>
            <a:endParaRPr lang="en-US" altLang="ko-KR" sz="1000" dirty="0" smtClean="0">
              <a:latin typeface="Noto Sans KR" panose="020B0200000000000000" pitchFamily="50" charset="-127"/>
              <a:ea typeface="Noto Sans KR" panose="020B0200000000000000" pitchFamily="50" charset="-127"/>
              <a:sym typeface="Noto Sans KR"/>
            </a:endParaRPr>
          </a:p>
          <a:p>
            <a:pPr>
              <a:lnSpc>
                <a:spcPct val="159888"/>
              </a:lnSpc>
            </a:pPr>
            <a:r>
              <a:rPr lang="ko-KR" altLang="en-US" sz="960" dirty="0" smtClean="0">
                <a:solidFill>
                  <a:srgbClr val="64748B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흥미 분야 </a:t>
            </a:r>
            <a:r>
              <a:rPr lang="en-US" altLang="ko-KR" sz="960" dirty="0" smtClean="0">
                <a:solidFill>
                  <a:srgbClr val="64748B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(</a:t>
            </a:r>
            <a:r>
              <a:rPr lang="ko-KR" altLang="en-US" sz="960" dirty="0" smtClean="0">
                <a:solidFill>
                  <a:srgbClr val="64748B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음식</a:t>
            </a:r>
            <a:r>
              <a:rPr lang="en-US" altLang="ko-KR" sz="960" dirty="0" smtClean="0">
                <a:solidFill>
                  <a:srgbClr val="64748B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, K-pop, </a:t>
            </a:r>
            <a:r>
              <a:rPr lang="ko-KR" altLang="en-US" sz="960" dirty="0" smtClean="0">
                <a:solidFill>
                  <a:srgbClr val="64748B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영화</a:t>
            </a:r>
            <a:r>
              <a:rPr lang="en-US" altLang="ko-KR" sz="960" dirty="0" smtClean="0">
                <a:solidFill>
                  <a:srgbClr val="64748B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/</a:t>
            </a:r>
            <a:r>
              <a:rPr lang="ko-KR" altLang="en-US" sz="960" dirty="0" smtClean="0">
                <a:solidFill>
                  <a:srgbClr val="64748B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드라마</a:t>
            </a:r>
            <a:r>
              <a:rPr lang="en-US" altLang="ko-KR" sz="960" dirty="0" smtClean="0">
                <a:solidFill>
                  <a:srgbClr val="64748B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, </a:t>
            </a:r>
            <a:r>
              <a:rPr lang="ko-KR" altLang="en-US" sz="960" dirty="0" smtClean="0">
                <a:solidFill>
                  <a:srgbClr val="64748B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장소</a:t>
            </a:r>
            <a:r>
              <a:rPr lang="en-US" altLang="ko-KR" sz="960" dirty="0" smtClean="0">
                <a:solidFill>
                  <a:srgbClr val="64748B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, </a:t>
            </a:r>
            <a:r>
              <a:rPr lang="ko-KR" altLang="en-US" sz="960" dirty="0" smtClean="0">
                <a:solidFill>
                  <a:srgbClr val="64748B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예절</a:t>
            </a:r>
            <a:r>
              <a:rPr lang="en-US" altLang="ko-KR" sz="960" dirty="0" smtClean="0">
                <a:solidFill>
                  <a:srgbClr val="64748B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, </a:t>
            </a:r>
            <a:r>
              <a:rPr lang="ko-KR" altLang="en-US" sz="960" dirty="0" smtClean="0">
                <a:solidFill>
                  <a:srgbClr val="64748B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문화</a:t>
            </a:r>
            <a:r>
              <a:rPr lang="en-US" altLang="ko-KR" sz="960" dirty="0" smtClean="0">
                <a:solidFill>
                  <a:srgbClr val="64748B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, </a:t>
            </a:r>
            <a:r>
              <a:rPr lang="ko-KR" altLang="en-US" sz="960" dirty="0" smtClean="0">
                <a:solidFill>
                  <a:srgbClr val="64748B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기타</a:t>
            </a:r>
            <a:r>
              <a:rPr lang="en-US" altLang="ko-KR" sz="960" dirty="0" smtClean="0">
                <a:solidFill>
                  <a:srgbClr val="64748B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)</a:t>
            </a:r>
          </a:p>
          <a:p>
            <a:pPr>
              <a:lnSpc>
                <a:spcPct val="159888"/>
              </a:lnSpc>
            </a:pPr>
            <a:r>
              <a:rPr lang="ko-KR" altLang="en-US" sz="960" dirty="0" smtClean="0">
                <a:solidFill>
                  <a:srgbClr val="64748B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닉네임</a:t>
            </a:r>
            <a:endParaRPr lang="en-US" altLang="ko-KR" sz="960" dirty="0" smtClean="0">
              <a:solidFill>
                <a:srgbClr val="64748B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Noto Sans KR"/>
              <a:sym typeface="Noto Sans KR"/>
            </a:endParaRPr>
          </a:p>
          <a:p>
            <a:pPr>
              <a:lnSpc>
                <a:spcPct val="159888"/>
              </a:lnSpc>
            </a:pPr>
            <a:r>
              <a:rPr lang="ko-KR" altLang="en-US" sz="960" dirty="0" smtClean="0">
                <a:solidFill>
                  <a:srgbClr val="64748B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소속 </a:t>
            </a:r>
            <a:r>
              <a:rPr lang="en-US" altLang="ko-KR" sz="960" dirty="0" smtClean="0">
                <a:solidFill>
                  <a:srgbClr val="64748B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(</a:t>
            </a:r>
            <a:r>
              <a:rPr lang="ko-KR" altLang="en-US" sz="960" dirty="0" smtClean="0">
                <a:solidFill>
                  <a:srgbClr val="64748B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회사</a:t>
            </a:r>
            <a:r>
              <a:rPr lang="en-US" altLang="ko-KR" sz="960" dirty="0" smtClean="0">
                <a:solidFill>
                  <a:srgbClr val="64748B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, </a:t>
            </a:r>
            <a:r>
              <a:rPr lang="ko-KR" altLang="en-US" sz="960" dirty="0" smtClean="0">
                <a:solidFill>
                  <a:srgbClr val="64748B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학교 등</a:t>
            </a:r>
            <a:r>
              <a:rPr lang="en-US" altLang="ko-KR" sz="960" dirty="0" smtClean="0">
                <a:solidFill>
                  <a:srgbClr val="64748B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)</a:t>
            </a:r>
          </a:p>
          <a:p>
            <a:pPr>
              <a:lnSpc>
                <a:spcPct val="159888"/>
              </a:lnSpc>
            </a:pPr>
            <a:r>
              <a:rPr lang="ko-KR" altLang="en-US" sz="960" dirty="0" smtClean="0">
                <a:solidFill>
                  <a:srgbClr val="64748B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선호 학습 가능 시간대</a:t>
            </a:r>
            <a:endParaRPr lang="en-US" altLang="ko-KR" sz="960" dirty="0" smtClean="0">
              <a:solidFill>
                <a:srgbClr val="64748B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Noto Sans KR"/>
              <a:sym typeface="Noto Sans KR"/>
            </a:endParaRPr>
          </a:p>
          <a:p>
            <a:pPr>
              <a:lnSpc>
                <a:spcPct val="159888"/>
              </a:lnSpc>
            </a:pPr>
            <a:r>
              <a:rPr lang="ko-KR" altLang="en-US" sz="960" dirty="0" smtClean="0">
                <a:solidFill>
                  <a:srgbClr val="64748B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한국어 학습 계기                   </a:t>
            </a:r>
            <a:endParaRPr lang="en-US" altLang="ko-KR" sz="960" dirty="0" smtClean="0">
              <a:solidFill>
                <a:srgbClr val="64748B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Noto Sans KR"/>
              <a:sym typeface="Noto Sans KR"/>
            </a:endParaRPr>
          </a:p>
          <a:p>
            <a:pPr>
              <a:lnSpc>
                <a:spcPct val="159888"/>
              </a:lnSpc>
            </a:pPr>
            <a:r>
              <a:rPr lang="ko-KR" altLang="en-US" sz="960" dirty="0" smtClean="0">
                <a:solidFill>
                  <a:srgbClr val="64748B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학습 </a:t>
            </a:r>
            <a:r>
              <a:rPr lang="ko-KR" altLang="en-US" sz="960" dirty="0" smtClean="0">
                <a:solidFill>
                  <a:srgbClr val="64748B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목표 </a:t>
            </a:r>
            <a:r>
              <a:rPr lang="en-US" altLang="ko-KR" sz="960" dirty="0" smtClean="0">
                <a:solidFill>
                  <a:srgbClr val="64748B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(</a:t>
            </a:r>
            <a:r>
              <a:rPr lang="ko-KR" altLang="en-US" sz="960" dirty="0" smtClean="0">
                <a:solidFill>
                  <a:srgbClr val="64748B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자격증</a:t>
            </a:r>
            <a:r>
              <a:rPr lang="en-US" altLang="ko-KR" sz="960" dirty="0" smtClean="0">
                <a:solidFill>
                  <a:srgbClr val="64748B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, </a:t>
            </a:r>
            <a:r>
              <a:rPr lang="ko-KR" altLang="en-US" sz="960" dirty="0" smtClean="0">
                <a:solidFill>
                  <a:srgbClr val="64748B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취미 등</a:t>
            </a:r>
            <a:r>
              <a:rPr lang="en-US" altLang="ko-KR" sz="960" dirty="0" smtClean="0">
                <a:solidFill>
                  <a:srgbClr val="64748B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)  </a:t>
            </a:r>
          </a:p>
          <a:p>
            <a:pPr>
              <a:lnSpc>
                <a:spcPct val="159888"/>
              </a:lnSpc>
            </a:pPr>
            <a:r>
              <a:rPr lang="ko-KR" altLang="en-US" sz="960" dirty="0" smtClean="0">
                <a:solidFill>
                  <a:srgbClr val="64748B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관심 있는 시험 또는 커리큘럼</a:t>
            </a:r>
            <a:endParaRPr lang="en-US" altLang="ko-KR" sz="960" dirty="0" smtClean="0">
              <a:solidFill>
                <a:srgbClr val="64748B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Noto Sans KR"/>
              <a:sym typeface="Noto Sans KR"/>
            </a:endParaRPr>
          </a:p>
          <a:p>
            <a:pPr>
              <a:lnSpc>
                <a:spcPct val="159888"/>
              </a:lnSpc>
            </a:pPr>
            <a:r>
              <a:rPr lang="ko-KR" altLang="en-US" sz="960" dirty="0" smtClean="0">
                <a:solidFill>
                  <a:srgbClr val="64748B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선호 학습 스타일 </a:t>
            </a:r>
            <a:r>
              <a:rPr lang="en-US" altLang="ko-KR" sz="960" dirty="0" smtClean="0">
                <a:solidFill>
                  <a:srgbClr val="64748B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(</a:t>
            </a:r>
            <a:r>
              <a:rPr lang="ko-KR" altLang="en-US" sz="960" dirty="0" smtClean="0">
                <a:solidFill>
                  <a:srgbClr val="64748B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동영상</a:t>
            </a:r>
            <a:r>
              <a:rPr lang="en-US" altLang="ko-KR" sz="960" dirty="0" smtClean="0">
                <a:solidFill>
                  <a:srgbClr val="64748B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, </a:t>
            </a:r>
            <a:r>
              <a:rPr lang="ko-KR" altLang="en-US" sz="960" dirty="0" smtClean="0">
                <a:solidFill>
                  <a:srgbClr val="64748B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텍스트</a:t>
            </a:r>
            <a:r>
              <a:rPr lang="en-US" altLang="ko-KR" sz="960" dirty="0" smtClean="0">
                <a:solidFill>
                  <a:srgbClr val="64748B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, </a:t>
            </a:r>
            <a:r>
              <a:rPr lang="ko-KR" altLang="en-US" sz="960" dirty="0" err="1" smtClean="0">
                <a:solidFill>
                  <a:srgbClr val="64748B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문제중심</a:t>
            </a:r>
            <a:r>
              <a:rPr lang="ko-KR" altLang="en-US" sz="960" dirty="0" smtClean="0">
                <a:solidFill>
                  <a:srgbClr val="64748B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 등</a:t>
            </a:r>
            <a:r>
              <a:rPr lang="en-US" altLang="ko-KR" sz="960" dirty="0" smtClean="0">
                <a:solidFill>
                  <a:srgbClr val="64748B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)</a:t>
            </a:r>
          </a:p>
          <a:p>
            <a:pPr>
              <a:lnSpc>
                <a:spcPct val="159888"/>
              </a:lnSpc>
            </a:pPr>
            <a:r>
              <a:rPr lang="ko-KR" altLang="en-US" sz="960" dirty="0" smtClean="0">
                <a:solidFill>
                  <a:srgbClr val="64748B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학습에 사용할 디바이스 </a:t>
            </a:r>
            <a:r>
              <a:rPr lang="en-US" altLang="ko-KR" sz="960" dirty="0" smtClean="0">
                <a:solidFill>
                  <a:srgbClr val="64748B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(</a:t>
            </a:r>
            <a:r>
              <a:rPr lang="ko-KR" altLang="en-US" sz="960" dirty="0" smtClean="0">
                <a:solidFill>
                  <a:srgbClr val="64748B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태블릿</a:t>
            </a:r>
            <a:r>
              <a:rPr lang="en-US" altLang="ko-KR" sz="960" dirty="0" smtClean="0">
                <a:solidFill>
                  <a:srgbClr val="64748B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/PC/</a:t>
            </a:r>
            <a:r>
              <a:rPr lang="ko-KR" altLang="en-US" sz="960" dirty="0" smtClean="0">
                <a:solidFill>
                  <a:srgbClr val="64748B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모바일</a:t>
            </a:r>
            <a:r>
              <a:rPr lang="en-US" altLang="ko-KR" sz="960" dirty="0" smtClean="0">
                <a:solidFill>
                  <a:srgbClr val="64748B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)</a:t>
            </a:r>
          </a:p>
        </p:txBody>
      </p:sp>
      <p:sp>
        <p:nvSpPr>
          <p:cNvPr id="169" name="Google Shape;169;p13"/>
          <p:cNvSpPr txBox="1"/>
          <p:nvPr/>
        </p:nvSpPr>
        <p:spPr>
          <a:xfrm>
            <a:off x="684953" y="5937964"/>
            <a:ext cx="2308495" cy="709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59888"/>
              </a:lnSpc>
            </a:pPr>
            <a:r>
              <a:rPr lang="en-US" sz="960" dirty="0" err="1" smtClean="0">
                <a:solidFill>
                  <a:srgbClr val="64748B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학습자</a:t>
            </a:r>
            <a:r>
              <a:rPr lang="en-US" sz="960" dirty="0" smtClean="0">
                <a:solidFill>
                  <a:srgbClr val="64748B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        </a:t>
            </a:r>
            <a:endParaRPr lang="en-US" sz="960" dirty="0" smtClean="0">
              <a:solidFill>
                <a:srgbClr val="64748B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Noto Sans KR"/>
              <a:sym typeface="Noto Sans KR"/>
            </a:endParaRPr>
          </a:p>
          <a:p>
            <a:pPr>
              <a:lnSpc>
                <a:spcPct val="159888"/>
              </a:lnSpc>
            </a:pPr>
            <a:r>
              <a:rPr lang="ko-KR" altLang="en-US" sz="960" dirty="0" smtClean="0">
                <a:solidFill>
                  <a:srgbClr val="64748B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학습 </a:t>
            </a:r>
            <a:r>
              <a:rPr lang="ko-KR" altLang="en-US" sz="960" dirty="0" smtClean="0">
                <a:solidFill>
                  <a:srgbClr val="64748B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관리자        </a:t>
            </a:r>
            <a:endParaRPr lang="en-US" altLang="ko-KR" sz="960" dirty="0" smtClean="0">
              <a:solidFill>
                <a:srgbClr val="64748B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Noto Sans KR"/>
              <a:sym typeface="Noto Sans KR"/>
            </a:endParaRPr>
          </a:p>
          <a:p>
            <a:pPr>
              <a:lnSpc>
                <a:spcPct val="159888"/>
              </a:lnSpc>
            </a:pPr>
            <a:r>
              <a:rPr lang="ko-KR" altLang="en-US" sz="960" dirty="0" smtClean="0">
                <a:solidFill>
                  <a:srgbClr val="64748B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시스템 </a:t>
            </a:r>
            <a:r>
              <a:rPr lang="ko-KR" altLang="en-US" sz="960" dirty="0" smtClean="0">
                <a:solidFill>
                  <a:srgbClr val="64748B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관리자</a:t>
            </a:r>
            <a:endParaRPr lang="en-US" sz="960" dirty="0">
              <a:solidFill>
                <a:srgbClr val="64748B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Noto Sans KR"/>
              <a:sym typeface="Noto Sans KR"/>
            </a:endParaRPr>
          </a:p>
        </p:txBody>
      </p:sp>
      <p:sp>
        <p:nvSpPr>
          <p:cNvPr id="170" name="Google Shape;170;p13"/>
          <p:cNvSpPr txBox="1"/>
          <p:nvPr/>
        </p:nvSpPr>
        <p:spPr>
          <a:xfrm>
            <a:off x="4161089" y="2948962"/>
            <a:ext cx="2052320" cy="236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59888"/>
              </a:lnSpc>
            </a:pPr>
            <a:r>
              <a:rPr lang="en-US" sz="960" dirty="0" err="1">
                <a:solidFill>
                  <a:srgbClr val="64748B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단계별</a:t>
            </a:r>
            <a:r>
              <a:rPr lang="en-US" sz="960" dirty="0">
                <a:solidFill>
                  <a:srgbClr val="64748B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 / </a:t>
            </a:r>
            <a:r>
              <a:rPr lang="en-US" sz="960" dirty="0" err="1">
                <a:solidFill>
                  <a:srgbClr val="64748B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카테고리별</a:t>
            </a:r>
            <a:r>
              <a:rPr lang="en-US" sz="960" dirty="0">
                <a:solidFill>
                  <a:srgbClr val="64748B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 </a:t>
            </a:r>
            <a:r>
              <a:rPr lang="en-US" sz="960" dirty="0" err="1">
                <a:solidFill>
                  <a:srgbClr val="64748B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완료율</a:t>
            </a:r>
            <a:r>
              <a:rPr lang="en-US" sz="960" dirty="0">
                <a:solidFill>
                  <a:srgbClr val="64748B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 </a:t>
            </a:r>
            <a:r>
              <a:rPr lang="en-US" sz="960" dirty="0" err="1">
                <a:solidFill>
                  <a:srgbClr val="64748B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시각화</a:t>
            </a:r>
            <a:endParaRPr sz="192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71" name="Google Shape;171;p13"/>
          <p:cNvSpPr txBox="1"/>
          <p:nvPr/>
        </p:nvSpPr>
        <p:spPr>
          <a:xfrm>
            <a:off x="4134574" y="4707705"/>
            <a:ext cx="2052320" cy="236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59888"/>
              </a:lnSpc>
            </a:pPr>
            <a:r>
              <a:rPr lang="ko-KR" altLang="en-US" sz="960" dirty="0" smtClean="0">
                <a:solidFill>
                  <a:srgbClr val="64748B"/>
                </a:solidFill>
                <a:latin typeface="Noto Sans KR" panose="020B0200000000000000" pitchFamily="50" charset="-127"/>
                <a:ea typeface="Noto Sans KR" panose="020B0200000000000000" pitchFamily="50" charset="-127"/>
                <a:sym typeface="Noto Sans KR"/>
              </a:rPr>
              <a:t>제자 원리</a:t>
            </a:r>
            <a:endParaRPr sz="192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72" name="Google Shape;172;p13"/>
          <p:cNvSpPr txBox="1"/>
          <p:nvPr/>
        </p:nvSpPr>
        <p:spPr>
          <a:xfrm>
            <a:off x="4134574" y="5127152"/>
            <a:ext cx="2052320" cy="236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59888"/>
              </a:lnSpc>
            </a:pPr>
            <a:r>
              <a:rPr lang="en-US" sz="960" dirty="0" err="1">
                <a:solidFill>
                  <a:srgbClr val="64748B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간단</a:t>
            </a:r>
            <a:r>
              <a:rPr lang="en-US" sz="960" dirty="0">
                <a:solidFill>
                  <a:srgbClr val="64748B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 </a:t>
            </a:r>
            <a:r>
              <a:rPr lang="en-US" sz="960" dirty="0" err="1" smtClean="0">
                <a:solidFill>
                  <a:srgbClr val="64748B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퀴즈</a:t>
            </a:r>
            <a:endParaRPr sz="192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73" name="Google Shape;173;p13"/>
          <p:cNvSpPr txBox="1"/>
          <p:nvPr/>
        </p:nvSpPr>
        <p:spPr>
          <a:xfrm>
            <a:off x="4134574" y="5671315"/>
            <a:ext cx="2052320" cy="236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59888"/>
              </a:lnSpc>
            </a:pPr>
            <a:r>
              <a:rPr lang="en-US" sz="960" dirty="0" err="1">
                <a:solidFill>
                  <a:srgbClr val="64748B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예문</a:t>
            </a:r>
            <a:r>
              <a:rPr lang="en-US" sz="960" dirty="0">
                <a:solidFill>
                  <a:srgbClr val="64748B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 </a:t>
            </a:r>
            <a:r>
              <a:rPr lang="en-US" sz="960" dirty="0" err="1">
                <a:solidFill>
                  <a:srgbClr val="64748B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학습</a:t>
            </a:r>
            <a:r>
              <a:rPr lang="en-US" sz="960" dirty="0">
                <a:solidFill>
                  <a:srgbClr val="64748B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 &amp; </a:t>
            </a:r>
            <a:r>
              <a:rPr lang="en-US" sz="960" dirty="0" err="1">
                <a:solidFill>
                  <a:srgbClr val="64748B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발음</a:t>
            </a:r>
            <a:r>
              <a:rPr lang="en-US" sz="960" dirty="0">
                <a:solidFill>
                  <a:srgbClr val="64748B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 </a:t>
            </a:r>
            <a:r>
              <a:rPr lang="en-US" sz="960" dirty="0" err="1">
                <a:solidFill>
                  <a:srgbClr val="64748B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평가</a:t>
            </a:r>
            <a:r>
              <a:rPr lang="en-US" sz="960" dirty="0">
                <a:solidFill>
                  <a:srgbClr val="64748B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(</a:t>
            </a:r>
            <a:r>
              <a:rPr lang="en-US" sz="960" dirty="0" err="1">
                <a:solidFill>
                  <a:srgbClr val="64748B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SpeechPro</a:t>
            </a:r>
            <a:r>
              <a:rPr lang="en-US" sz="960" dirty="0">
                <a:solidFill>
                  <a:srgbClr val="64748B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 </a:t>
            </a:r>
            <a:r>
              <a:rPr lang="en-US" sz="960" dirty="0" err="1">
                <a:solidFill>
                  <a:srgbClr val="64748B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연동</a:t>
            </a:r>
            <a:r>
              <a:rPr lang="en-US" sz="960" dirty="0">
                <a:solidFill>
                  <a:srgbClr val="64748B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)</a:t>
            </a:r>
            <a:endParaRPr sz="192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74" name="Google Shape;174;p13"/>
          <p:cNvSpPr txBox="1"/>
          <p:nvPr/>
        </p:nvSpPr>
        <p:spPr>
          <a:xfrm>
            <a:off x="4134574" y="5895153"/>
            <a:ext cx="2052320" cy="236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59888"/>
              </a:lnSpc>
            </a:pPr>
            <a:r>
              <a:rPr lang="en-US" sz="960" dirty="0" err="1">
                <a:solidFill>
                  <a:srgbClr val="64748B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유의어</a:t>
            </a:r>
            <a:r>
              <a:rPr lang="en-US" sz="960" dirty="0">
                <a:solidFill>
                  <a:srgbClr val="64748B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 </a:t>
            </a:r>
            <a:r>
              <a:rPr lang="en-US" sz="960" dirty="0" err="1">
                <a:solidFill>
                  <a:srgbClr val="64748B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학습</a:t>
            </a:r>
            <a:endParaRPr sz="192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75" name="Google Shape;175;p13"/>
          <p:cNvSpPr txBox="1"/>
          <p:nvPr/>
        </p:nvSpPr>
        <p:spPr>
          <a:xfrm>
            <a:off x="4134574" y="6110418"/>
            <a:ext cx="2052320" cy="236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59888"/>
              </a:lnSpc>
            </a:pPr>
            <a:r>
              <a:rPr lang="en-US" sz="960" dirty="0" err="1">
                <a:solidFill>
                  <a:srgbClr val="64748B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간단</a:t>
            </a:r>
            <a:r>
              <a:rPr lang="en-US" sz="960" dirty="0">
                <a:solidFill>
                  <a:srgbClr val="64748B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 </a:t>
            </a:r>
            <a:r>
              <a:rPr lang="en-US" sz="960" dirty="0" err="1" smtClean="0">
                <a:solidFill>
                  <a:srgbClr val="64748B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퀴즈</a:t>
            </a:r>
            <a:endParaRPr sz="192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76" name="Google Shape;176;p13"/>
          <p:cNvSpPr txBox="1"/>
          <p:nvPr/>
        </p:nvSpPr>
        <p:spPr>
          <a:xfrm>
            <a:off x="4134574" y="6325683"/>
            <a:ext cx="2052320" cy="236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59888"/>
              </a:lnSpc>
            </a:pPr>
            <a:r>
              <a:rPr lang="ko-KR" altLang="en-US" sz="960" dirty="0" smtClean="0">
                <a:solidFill>
                  <a:srgbClr val="64748B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학습 </a:t>
            </a:r>
            <a:r>
              <a:rPr lang="en-US" sz="960" dirty="0" err="1" smtClean="0">
                <a:solidFill>
                  <a:srgbClr val="64748B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단어</a:t>
            </a:r>
            <a:r>
              <a:rPr lang="en-US" sz="960" dirty="0" smtClean="0">
                <a:solidFill>
                  <a:srgbClr val="64748B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 </a:t>
            </a:r>
            <a:r>
              <a:rPr lang="en-US" sz="960" dirty="0" err="1">
                <a:solidFill>
                  <a:srgbClr val="64748B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목록</a:t>
            </a:r>
            <a:r>
              <a:rPr lang="en-US" sz="960" dirty="0">
                <a:solidFill>
                  <a:srgbClr val="64748B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 </a:t>
            </a:r>
            <a:r>
              <a:rPr lang="en-US" sz="960" dirty="0" err="1" smtClean="0">
                <a:solidFill>
                  <a:srgbClr val="64748B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순위</a:t>
            </a:r>
            <a:endParaRPr sz="192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77" name="Google Shape;177;p13"/>
          <p:cNvSpPr txBox="1"/>
          <p:nvPr/>
        </p:nvSpPr>
        <p:spPr>
          <a:xfrm>
            <a:off x="4134574" y="6890515"/>
            <a:ext cx="2052320" cy="236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59888"/>
              </a:lnSpc>
            </a:pPr>
            <a:r>
              <a:rPr lang="ko-KR" altLang="en-US" sz="960" dirty="0">
                <a:solidFill>
                  <a:srgbClr val="64748B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완료</a:t>
            </a:r>
            <a:r>
              <a:rPr lang="en-US" sz="960" dirty="0">
                <a:solidFill>
                  <a:srgbClr val="64748B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 </a:t>
            </a:r>
            <a:r>
              <a:rPr lang="en-US" sz="960" dirty="0" err="1">
                <a:solidFill>
                  <a:srgbClr val="64748B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조건</a:t>
            </a:r>
            <a:r>
              <a:rPr lang="en-US" sz="960" dirty="0">
                <a:solidFill>
                  <a:srgbClr val="64748B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: </a:t>
            </a:r>
            <a:r>
              <a:rPr lang="en-US" sz="960" dirty="0" err="1">
                <a:solidFill>
                  <a:srgbClr val="64748B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단어</a:t>
            </a:r>
            <a:r>
              <a:rPr lang="en-US" sz="960" dirty="0">
                <a:solidFill>
                  <a:srgbClr val="64748B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 </a:t>
            </a:r>
            <a:r>
              <a:rPr lang="en-US" sz="960" dirty="0" err="1">
                <a:solidFill>
                  <a:srgbClr val="64748B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점수</a:t>
            </a:r>
            <a:r>
              <a:rPr lang="en-US" sz="960" dirty="0">
                <a:solidFill>
                  <a:srgbClr val="64748B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 </a:t>
            </a:r>
            <a:r>
              <a:rPr lang="en-US" sz="960" dirty="0" err="1">
                <a:solidFill>
                  <a:srgbClr val="64748B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획득</a:t>
            </a:r>
            <a:r>
              <a:rPr lang="en-US" sz="960" dirty="0">
                <a:solidFill>
                  <a:srgbClr val="64748B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 및 </a:t>
            </a:r>
            <a:r>
              <a:rPr lang="en-US" sz="960" dirty="0" err="1">
                <a:solidFill>
                  <a:srgbClr val="64748B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녹음</a:t>
            </a:r>
            <a:r>
              <a:rPr lang="en-US" sz="960" dirty="0">
                <a:solidFill>
                  <a:srgbClr val="64748B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 </a:t>
            </a:r>
            <a:r>
              <a:rPr lang="en-US" sz="960" dirty="0" err="1">
                <a:solidFill>
                  <a:srgbClr val="64748B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완료</a:t>
            </a:r>
            <a:endParaRPr sz="192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78" name="Google Shape;178;p13"/>
          <p:cNvSpPr txBox="1"/>
          <p:nvPr/>
        </p:nvSpPr>
        <p:spPr>
          <a:xfrm>
            <a:off x="10332720" y="6512434"/>
            <a:ext cx="2052320" cy="236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59888"/>
              </a:lnSpc>
            </a:pPr>
            <a:r>
              <a:rPr lang="en-US" sz="960">
                <a:solidFill>
                  <a:srgbClr val="64748B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게시판 문의</a:t>
            </a:r>
            <a:endParaRPr sz="192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79" name="Google Shape;179;p13"/>
          <p:cNvSpPr txBox="1"/>
          <p:nvPr/>
        </p:nvSpPr>
        <p:spPr>
          <a:xfrm>
            <a:off x="10332720" y="6727699"/>
            <a:ext cx="2052320" cy="236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59888"/>
              </a:lnSpc>
            </a:pPr>
            <a:r>
              <a:rPr lang="en-US" sz="960">
                <a:solidFill>
                  <a:srgbClr val="64748B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이메일 발송</a:t>
            </a:r>
            <a:endParaRPr sz="192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80" name="Google Shape;180;p13"/>
          <p:cNvSpPr txBox="1"/>
          <p:nvPr/>
        </p:nvSpPr>
        <p:spPr>
          <a:xfrm>
            <a:off x="10332720" y="6942964"/>
            <a:ext cx="2052320" cy="236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59888"/>
              </a:lnSpc>
            </a:pPr>
            <a:r>
              <a:rPr lang="en-US" sz="960">
                <a:solidFill>
                  <a:srgbClr val="64748B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전화 상담 안내</a:t>
            </a:r>
            <a:endParaRPr sz="192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95" name="Google Shape;195;p13"/>
          <p:cNvSpPr txBox="1"/>
          <p:nvPr/>
        </p:nvSpPr>
        <p:spPr>
          <a:xfrm>
            <a:off x="647436" y="5013479"/>
            <a:ext cx="50800" cy="236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59888"/>
              </a:lnSpc>
            </a:pPr>
            <a:r>
              <a:rPr lang="en-US" sz="960" b="1" dirty="0" smtClean="0">
                <a:solidFill>
                  <a:srgbClr val="94A3B8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•</a:t>
            </a:r>
            <a:endParaRPr sz="192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96" name="Google Shape;196;p13"/>
          <p:cNvSpPr txBox="1"/>
          <p:nvPr/>
        </p:nvSpPr>
        <p:spPr>
          <a:xfrm>
            <a:off x="645159" y="2653191"/>
            <a:ext cx="50800" cy="236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59888"/>
              </a:lnSpc>
            </a:pPr>
            <a:r>
              <a:rPr lang="en-US" sz="960" b="1">
                <a:solidFill>
                  <a:srgbClr val="94A3B8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•</a:t>
            </a:r>
            <a:endParaRPr sz="192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97" name="Google Shape;197;p13"/>
          <p:cNvSpPr txBox="1"/>
          <p:nvPr/>
        </p:nvSpPr>
        <p:spPr>
          <a:xfrm>
            <a:off x="645159" y="3143442"/>
            <a:ext cx="50800" cy="236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59888"/>
              </a:lnSpc>
            </a:pPr>
            <a:r>
              <a:rPr lang="en-US" sz="960" b="1" dirty="0">
                <a:solidFill>
                  <a:srgbClr val="94A3B8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•</a:t>
            </a:r>
            <a:endParaRPr sz="192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98" name="Google Shape;198;p13"/>
          <p:cNvSpPr txBox="1"/>
          <p:nvPr/>
        </p:nvSpPr>
        <p:spPr>
          <a:xfrm>
            <a:off x="4039170" y="2948962"/>
            <a:ext cx="50800" cy="236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59888"/>
              </a:lnSpc>
            </a:pPr>
            <a:r>
              <a:rPr lang="en-US" sz="960" b="1">
                <a:solidFill>
                  <a:srgbClr val="94A3B8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•</a:t>
            </a:r>
            <a:endParaRPr sz="192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99" name="Google Shape;199;p13"/>
          <p:cNvSpPr txBox="1"/>
          <p:nvPr/>
        </p:nvSpPr>
        <p:spPr>
          <a:xfrm>
            <a:off x="4012655" y="4707705"/>
            <a:ext cx="50800" cy="236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59888"/>
              </a:lnSpc>
            </a:pPr>
            <a:r>
              <a:rPr lang="en-US" sz="960" b="1">
                <a:solidFill>
                  <a:srgbClr val="94A3B8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•</a:t>
            </a:r>
            <a:endParaRPr sz="192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00" name="Google Shape;200;p13"/>
          <p:cNvSpPr txBox="1"/>
          <p:nvPr/>
        </p:nvSpPr>
        <p:spPr>
          <a:xfrm>
            <a:off x="4012655" y="5127152"/>
            <a:ext cx="50800" cy="236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59888"/>
              </a:lnSpc>
            </a:pPr>
            <a:r>
              <a:rPr lang="en-US" sz="960" b="1">
                <a:solidFill>
                  <a:srgbClr val="94A3B8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•</a:t>
            </a:r>
            <a:endParaRPr sz="192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01" name="Google Shape;201;p13"/>
          <p:cNvSpPr txBox="1"/>
          <p:nvPr/>
        </p:nvSpPr>
        <p:spPr>
          <a:xfrm>
            <a:off x="4012655" y="5671316"/>
            <a:ext cx="50800" cy="236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59888"/>
              </a:lnSpc>
            </a:pPr>
            <a:r>
              <a:rPr lang="en-US" sz="960" b="1">
                <a:solidFill>
                  <a:srgbClr val="94A3B8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•</a:t>
            </a:r>
            <a:endParaRPr sz="192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02" name="Google Shape;202;p13"/>
          <p:cNvSpPr txBox="1"/>
          <p:nvPr/>
        </p:nvSpPr>
        <p:spPr>
          <a:xfrm>
            <a:off x="4012655" y="5895153"/>
            <a:ext cx="50800" cy="236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59888"/>
              </a:lnSpc>
            </a:pPr>
            <a:r>
              <a:rPr lang="en-US" sz="960" b="1">
                <a:solidFill>
                  <a:srgbClr val="94A3B8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•</a:t>
            </a:r>
            <a:endParaRPr sz="192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03" name="Google Shape;203;p13"/>
          <p:cNvSpPr txBox="1"/>
          <p:nvPr/>
        </p:nvSpPr>
        <p:spPr>
          <a:xfrm>
            <a:off x="4012655" y="6110418"/>
            <a:ext cx="50800" cy="236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59888"/>
              </a:lnSpc>
            </a:pPr>
            <a:r>
              <a:rPr lang="en-US" sz="960" b="1">
                <a:solidFill>
                  <a:srgbClr val="94A3B8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•</a:t>
            </a:r>
            <a:endParaRPr sz="192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04" name="Google Shape;204;p13"/>
          <p:cNvSpPr txBox="1"/>
          <p:nvPr/>
        </p:nvSpPr>
        <p:spPr>
          <a:xfrm>
            <a:off x="4012655" y="6325683"/>
            <a:ext cx="50800" cy="236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59888"/>
              </a:lnSpc>
            </a:pPr>
            <a:r>
              <a:rPr lang="en-US" sz="960" b="1">
                <a:solidFill>
                  <a:srgbClr val="94A3B8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•</a:t>
            </a:r>
            <a:endParaRPr sz="192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05" name="Google Shape;205;p13"/>
          <p:cNvSpPr txBox="1"/>
          <p:nvPr/>
        </p:nvSpPr>
        <p:spPr>
          <a:xfrm>
            <a:off x="4012655" y="6890515"/>
            <a:ext cx="50800" cy="236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59888"/>
              </a:lnSpc>
            </a:pPr>
            <a:r>
              <a:rPr lang="en-US" sz="960" b="1">
                <a:solidFill>
                  <a:srgbClr val="94A3B8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•</a:t>
            </a:r>
            <a:endParaRPr sz="192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06" name="Google Shape;206;p13"/>
          <p:cNvSpPr txBox="1"/>
          <p:nvPr/>
        </p:nvSpPr>
        <p:spPr>
          <a:xfrm>
            <a:off x="10210801" y="6512434"/>
            <a:ext cx="50800" cy="236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59888"/>
              </a:lnSpc>
            </a:pPr>
            <a:r>
              <a:rPr lang="en-US" sz="960" b="1">
                <a:solidFill>
                  <a:srgbClr val="94A3B8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•</a:t>
            </a:r>
            <a:endParaRPr sz="192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07" name="Google Shape;207;p13"/>
          <p:cNvSpPr txBox="1"/>
          <p:nvPr/>
        </p:nvSpPr>
        <p:spPr>
          <a:xfrm>
            <a:off x="10210801" y="6727699"/>
            <a:ext cx="50800" cy="236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59888"/>
              </a:lnSpc>
            </a:pPr>
            <a:r>
              <a:rPr lang="en-US" sz="960" b="1">
                <a:solidFill>
                  <a:srgbClr val="94A3B8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•</a:t>
            </a:r>
            <a:endParaRPr sz="192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08" name="Google Shape;208;p13"/>
          <p:cNvSpPr txBox="1"/>
          <p:nvPr/>
        </p:nvSpPr>
        <p:spPr>
          <a:xfrm>
            <a:off x="10210801" y="6942964"/>
            <a:ext cx="50800" cy="236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59888"/>
              </a:lnSpc>
            </a:pPr>
            <a:r>
              <a:rPr lang="en-US" sz="960" b="1">
                <a:solidFill>
                  <a:srgbClr val="94A3B8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•</a:t>
            </a:r>
            <a:endParaRPr sz="192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09" name="Google Shape;209;p13"/>
          <p:cNvSpPr txBox="1"/>
          <p:nvPr/>
        </p:nvSpPr>
        <p:spPr>
          <a:xfrm>
            <a:off x="645158" y="2441036"/>
            <a:ext cx="50800" cy="236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59888"/>
              </a:lnSpc>
            </a:pPr>
            <a:r>
              <a:rPr lang="en-US" sz="960" b="1" dirty="0">
                <a:solidFill>
                  <a:srgbClr val="94A3B8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•</a:t>
            </a:r>
            <a:endParaRPr sz="192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10" name="Google Shape;210;p13"/>
          <p:cNvSpPr txBox="1"/>
          <p:nvPr/>
        </p:nvSpPr>
        <p:spPr>
          <a:xfrm>
            <a:off x="645159" y="2653191"/>
            <a:ext cx="50800" cy="236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59888"/>
              </a:lnSpc>
            </a:pPr>
            <a:r>
              <a:rPr lang="en-US" sz="960" b="1" dirty="0">
                <a:solidFill>
                  <a:srgbClr val="94A3B8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•</a:t>
            </a:r>
            <a:endParaRPr sz="192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12" name="Google Shape;212;p13"/>
          <p:cNvSpPr txBox="1"/>
          <p:nvPr/>
        </p:nvSpPr>
        <p:spPr>
          <a:xfrm>
            <a:off x="4039170" y="2948962"/>
            <a:ext cx="50800" cy="236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59888"/>
              </a:lnSpc>
            </a:pPr>
            <a:r>
              <a:rPr lang="en-US" sz="960" b="1">
                <a:solidFill>
                  <a:srgbClr val="94A3B8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•</a:t>
            </a:r>
            <a:endParaRPr sz="192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13" name="Google Shape;213;p13"/>
          <p:cNvSpPr txBox="1"/>
          <p:nvPr/>
        </p:nvSpPr>
        <p:spPr>
          <a:xfrm>
            <a:off x="4012655" y="4707705"/>
            <a:ext cx="50800" cy="236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59888"/>
              </a:lnSpc>
            </a:pPr>
            <a:r>
              <a:rPr lang="en-US" sz="960" b="1" dirty="0">
                <a:solidFill>
                  <a:srgbClr val="94A3B8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•</a:t>
            </a:r>
            <a:endParaRPr sz="192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14" name="Google Shape;214;p13"/>
          <p:cNvSpPr txBox="1"/>
          <p:nvPr/>
        </p:nvSpPr>
        <p:spPr>
          <a:xfrm>
            <a:off x="4012655" y="5127152"/>
            <a:ext cx="50800" cy="236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59888"/>
              </a:lnSpc>
            </a:pPr>
            <a:r>
              <a:rPr lang="en-US" sz="960" b="1">
                <a:solidFill>
                  <a:srgbClr val="94A3B8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•</a:t>
            </a:r>
            <a:endParaRPr sz="192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15" name="Google Shape;215;p13"/>
          <p:cNvSpPr txBox="1"/>
          <p:nvPr/>
        </p:nvSpPr>
        <p:spPr>
          <a:xfrm>
            <a:off x="4012655" y="5671316"/>
            <a:ext cx="50800" cy="236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59888"/>
              </a:lnSpc>
            </a:pPr>
            <a:r>
              <a:rPr lang="en-US" sz="960" b="1" dirty="0">
                <a:solidFill>
                  <a:srgbClr val="94A3B8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•</a:t>
            </a:r>
            <a:endParaRPr sz="192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16" name="Google Shape;216;p13"/>
          <p:cNvSpPr txBox="1"/>
          <p:nvPr/>
        </p:nvSpPr>
        <p:spPr>
          <a:xfrm>
            <a:off x="4012655" y="5895153"/>
            <a:ext cx="50800" cy="236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59888"/>
              </a:lnSpc>
            </a:pPr>
            <a:r>
              <a:rPr lang="en-US" sz="960" b="1">
                <a:solidFill>
                  <a:srgbClr val="94A3B8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•</a:t>
            </a:r>
            <a:endParaRPr sz="192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17" name="Google Shape;217;p13"/>
          <p:cNvSpPr txBox="1"/>
          <p:nvPr/>
        </p:nvSpPr>
        <p:spPr>
          <a:xfrm>
            <a:off x="4012655" y="6110418"/>
            <a:ext cx="50800" cy="236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59888"/>
              </a:lnSpc>
            </a:pPr>
            <a:r>
              <a:rPr lang="en-US" sz="960" b="1">
                <a:solidFill>
                  <a:srgbClr val="94A3B8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•</a:t>
            </a:r>
            <a:endParaRPr sz="192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18" name="Google Shape;218;p13"/>
          <p:cNvSpPr txBox="1"/>
          <p:nvPr/>
        </p:nvSpPr>
        <p:spPr>
          <a:xfrm>
            <a:off x="4012655" y="6325683"/>
            <a:ext cx="50800" cy="236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59888"/>
              </a:lnSpc>
            </a:pPr>
            <a:r>
              <a:rPr lang="en-US" sz="960" b="1">
                <a:solidFill>
                  <a:srgbClr val="94A3B8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•</a:t>
            </a:r>
            <a:endParaRPr sz="192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19" name="Google Shape;219;p13"/>
          <p:cNvSpPr txBox="1"/>
          <p:nvPr/>
        </p:nvSpPr>
        <p:spPr>
          <a:xfrm>
            <a:off x="4012655" y="6890515"/>
            <a:ext cx="50800" cy="236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59888"/>
              </a:lnSpc>
            </a:pPr>
            <a:r>
              <a:rPr lang="en-US" sz="960" b="1">
                <a:solidFill>
                  <a:srgbClr val="94A3B8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•</a:t>
            </a:r>
            <a:endParaRPr sz="192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20" name="Google Shape;220;p13"/>
          <p:cNvSpPr txBox="1"/>
          <p:nvPr/>
        </p:nvSpPr>
        <p:spPr>
          <a:xfrm>
            <a:off x="10210801" y="6512434"/>
            <a:ext cx="50800" cy="236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59888"/>
              </a:lnSpc>
            </a:pPr>
            <a:r>
              <a:rPr lang="en-US" sz="960" b="1">
                <a:solidFill>
                  <a:srgbClr val="94A3B8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•</a:t>
            </a:r>
            <a:endParaRPr sz="192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21" name="Google Shape;221;p13"/>
          <p:cNvSpPr txBox="1"/>
          <p:nvPr/>
        </p:nvSpPr>
        <p:spPr>
          <a:xfrm>
            <a:off x="10210801" y="6727699"/>
            <a:ext cx="50800" cy="236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59888"/>
              </a:lnSpc>
            </a:pPr>
            <a:r>
              <a:rPr lang="en-US" sz="960" b="1">
                <a:solidFill>
                  <a:srgbClr val="94A3B8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•</a:t>
            </a:r>
            <a:endParaRPr sz="192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22" name="Google Shape;222;p13"/>
          <p:cNvSpPr txBox="1"/>
          <p:nvPr/>
        </p:nvSpPr>
        <p:spPr>
          <a:xfrm>
            <a:off x="10210801" y="6942964"/>
            <a:ext cx="50800" cy="236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59888"/>
              </a:lnSpc>
            </a:pPr>
            <a:r>
              <a:rPr lang="en-US" sz="960" b="1">
                <a:solidFill>
                  <a:srgbClr val="94A3B8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•</a:t>
            </a:r>
            <a:endParaRPr sz="192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118" name="Google Shape;118;p13" descr="image.png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3794215" y="4027127"/>
            <a:ext cx="182880" cy="162560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97;p13"/>
          <p:cNvSpPr txBox="1"/>
          <p:nvPr/>
        </p:nvSpPr>
        <p:spPr>
          <a:xfrm>
            <a:off x="643703" y="3581400"/>
            <a:ext cx="50800" cy="236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59888"/>
              </a:lnSpc>
            </a:pPr>
            <a:r>
              <a:rPr lang="en-US" sz="960" b="1" dirty="0">
                <a:solidFill>
                  <a:srgbClr val="94A3B8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•</a:t>
            </a:r>
            <a:endParaRPr sz="192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86" name="Google Shape;197;p13"/>
          <p:cNvSpPr txBox="1"/>
          <p:nvPr/>
        </p:nvSpPr>
        <p:spPr>
          <a:xfrm>
            <a:off x="519489" y="5704322"/>
            <a:ext cx="50800" cy="236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59888"/>
              </a:lnSpc>
            </a:pPr>
            <a:r>
              <a:rPr lang="en-US" sz="960" b="1" dirty="0">
                <a:solidFill>
                  <a:srgbClr val="94A3B8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•</a:t>
            </a:r>
            <a:endParaRPr sz="192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89" name="Google Shape;197;p13"/>
          <p:cNvSpPr txBox="1"/>
          <p:nvPr/>
        </p:nvSpPr>
        <p:spPr>
          <a:xfrm>
            <a:off x="595689" y="5926955"/>
            <a:ext cx="50800" cy="236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59888"/>
              </a:lnSpc>
            </a:pPr>
            <a:r>
              <a:rPr lang="en-US" sz="960" b="1" dirty="0" smtClean="0">
                <a:solidFill>
                  <a:srgbClr val="94A3B8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•</a:t>
            </a:r>
            <a:endParaRPr sz="192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90" name="Google Shape;197;p13"/>
          <p:cNvSpPr txBox="1"/>
          <p:nvPr/>
        </p:nvSpPr>
        <p:spPr>
          <a:xfrm>
            <a:off x="4021455" y="2255621"/>
            <a:ext cx="50800" cy="236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59888"/>
              </a:lnSpc>
            </a:pPr>
            <a:r>
              <a:rPr lang="en-US" sz="960" b="1" dirty="0">
                <a:solidFill>
                  <a:srgbClr val="94A3B8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•</a:t>
            </a:r>
            <a:endParaRPr sz="192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91" name="Google Shape;197;p13"/>
          <p:cNvSpPr txBox="1"/>
          <p:nvPr/>
        </p:nvSpPr>
        <p:spPr>
          <a:xfrm>
            <a:off x="4950305" y="2242433"/>
            <a:ext cx="50800" cy="236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59888"/>
              </a:lnSpc>
            </a:pPr>
            <a:r>
              <a:rPr lang="en-US" sz="960" b="1" dirty="0">
                <a:solidFill>
                  <a:srgbClr val="94A3B8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•</a:t>
            </a:r>
            <a:endParaRPr sz="192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93" name="Google Shape;177;p13"/>
          <p:cNvSpPr txBox="1"/>
          <p:nvPr/>
        </p:nvSpPr>
        <p:spPr>
          <a:xfrm>
            <a:off x="10170160" y="3725875"/>
            <a:ext cx="726440" cy="11817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59888"/>
              </a:lnSpc>
            </a:pPr>
            <a:r>
              <a:rPr lang="ko-KR" altLang="en-US" sz="960" dirty="0" smtClean="0">
                <a:solidFill>
                  <a:srgbClr val="64748B"/>
                </a:solidFill>
                <a:latin typeface="Noto Sans KR" panose="020B0200000000000000" pitchFamily="50" charset="-127"/>
                <a:ea typeface="Noto Sans KR" panose="020B0200000000000000" pitchFamily="50" charset="-127"/>
                <a:sym typeface="Noto Sans KR"/>
              </a:rPr>
              <a:t>전래동화</a:t>
            </a:r>
            <a:endParaRPr lang="en-US" altLang="ko-KR" sz="960" dirty="0" smtClean="0">
              <a:solidFill>
                <a:srgbClr val="64748B"/>
              </a:solidFill>
              <a:latin typeface="Noto Sans KR" panose="020B0200000000000000" pitchFamily="50" charset="-127"/>
              <a:ea typeface="Noto Sans KR" panose="020B0200000000000000" pitchFamily="50" charset="-127"/>
              <a:sym typeface="Noto Sans KR"/>
            </a:endParaRPr>
          </a:p>
          <a:p>
            <a:pPr>
              <a:lnSpc>
                <a:spcPct val="159888"/>
              </a:lnSpc>
            </a:pPr>
            <a:r>
              <a:rPr lang="ko-KR" altLang="en-US" sz="960" dirty="0" smtClean="0">
                <a:solidFill>
                  <a:srgbClr val="64748B"/>
                </a:solidFill>
                <a:latin typeface="Noto Sans KR" panose="020B0200000000000000" pitchFamily="50" charset="-127"/>
                <a:ea typeface="Noto Sans KR" panose="020B0200000000000000" pitchFamily="50" charset="-127"/>
                <a:sym typeface="Noto Sans KR"/>
              </a:rPr>
              <a:t>민속놀이</a:t>
            </a:r>
            <a:endParaRPr lang="en-US" altLang="ko-KR" sz="960" dirty="0" smtClean="0">
              <a:solidFill>
                <a:srgbClr val="64748B"/>
              </a:solidFill>
              <a:latin typeface="Noto Sans KR" panose="020B0200000000000000" pitchFamily="50" charset="-127"/>
              <a:ea typeface="Noto Sans KR" panose="020B0200000000000000" pitchFamily="50" charset="-127"/>
              <a:sym typeface="Noto Sans KR"/>
            </a:endParaRPr>
          </a:p>
          <a:p>
            <a:pPr>
              <a:lnSpc>
                <a:spcPct val="159888"/>
              </a:lnSpc>
            </a:pPr>
            <a:r>
              <a:rPr lang="ko-KR" altLang="en-US" sz="960" dirty="0" smtClean="0">
                <a:solidFill>
                  <a:srgbClr val="64748B"/>
                </a:solidFill>
                <a:latin typeface="Noto Sans KR" panose="020B0200000000000000" pitchFamily="50" charset="-127"/>
                <a:ea typeface="Noto Sans KR" panose="020B0200000000000000" pitchFamily="50" charset="-127"/>
                <a:sym typeface="Noto Sans KR"/>
              </a:rPr>
              <a:t>한국음식</a:t>
            </a:r>
            <a:endParaRPr lang="en-US" altLang="ko-KR" sz="960" dirty="0" smtClean="0">
              <a:solidFill>
                <a:srgbClr val="64748B"/>
              </a:solidFill>
              <a:latin typeface="Noto Sans KR" panose="020B0200000000000000" pitchFamily="50" charset="-127"/>
              <a:ea typeface="Noto Sans KR" panose="020B0200000000000000" pitchFamily="50" charset="-127"/>
              <a:sym typeface="Noto Sans KR"/>
            </a:endParaRPr>
          </a:p>
          <a:p>
            <a:pPr>
              <a:lnSpc>
                <a:spcPct val="159888"/>
              </a:lnSpc>
            </a:pPr>
            <a:r>
              <a:rPr lang="ko-KR" altLang="en-US" sz="960" dirty="0" smtClean="0">
                <a:solidFill>
                  <a:srgbClr val="64748B"/>
                </a:solidFill>
                <a:latin typeface="Noto Sans KR" panose="020B0200000000000000" pitchFamily="50" charset="-127"/>
                <a:ea typeface="Noto Sans KR" panose="020B0200000000000000" pitchFamily="50" charset="-127"/>
                <a:sym typeface="Noto Sans KR"/>
              </a:rPr>
              <a:t>교통</a:t>
            </a:r>
            <a:endParaRPr lang="en-US" altLang="ko-KR" sz="960" dirty="0" smtClean="0">
              <a:solidFill>
                <a:srgbClr val="64748B"/>
              </a:solidFill>
              <a:latin typeface="Noto Sans KR" panose="020B0200000000000000" pitchFamily="50" charset="-127"/>
              <a:ea typeface="Noto Sans KR" panose="020B0200000000000000" pitchFamily="50" charset="-127"/>
              <a:sym typeface="Noto Sans KR"/>
            </a:endParaRPr>
          </a:p>
          <a:p>
            <a:pPr>
              <a:lnSpc>
                <a:spcPct val="159888"/>
              </a:lnSpc>
            </a:pPr>
            <a:r>
              <a:rPr lang="ko-KR" altLang="en-US" sz="960" dirty="0" smtClean="0">
                <a:solidFill>
                  <a:srgbClr val="64748B"/>
                </a:solidFill>
                <a:latin typeface="Noto Sans KR" panose="020B0200000000000000" pitchFamily="50" charset="-127"/>
                <a:ea typeface="Noto Sans KR" panose="020B0200000000000000" pitchFamily="50" charset="-127"/>
                <a:sym typeface="Noto Sans KR"/>
              </a:rPr>
              <a:t>예절</a:t>
            </a:r>
            <a:endParaRPr lang="en-US" altLang="ko-KR" sz="960" dirty="0" smtClean="0">
              <a:solidFill>
                <a:srgbClr val="64748B"/>
              </a:solidFill>
              <a:latin typeface="Noto Sans KR" panose="020B0200000000000000" pitchFamily="50" charset="-127"/>
              <a:ea typeface="Noto Sans KR" panose="020B0200000000000000" pitchFamily="50" charset="-127"/>
              <a:sym typeface="Noto Sans KR"/>
            </a:endParaRPr>
          </a:p>
        </p:txBody>
      </p:sp>
      <p:sp>
        <p:nvSpPr>
          <p:cNvPr id="224" name="Google Shape;171;p13"/>
          <p:cNvSpPr txBox="1"/>
          <p:nvPr/>
        </p:nvSpPr>
        <p:spPr>
          <a:xfrm>
            <a:off x="4134574" y="4911601"/>
            <a:ext cx="2052320" cy="236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59888"/>
              </a:lnSpc>
            </a:pPr>
            <a:r>
              <a:rPr lang="ko-KR" altLang="en-US" sz="960" dirty="0" smtClean="0">
                <a:solidFill>
                  <a:srgbClr val="64748B"/>
                </a:solidFill>
                <a:latin typeface="Noto Sans KR" panose="020B0200000000000000" pitchFamily="50" charset="-127"/>
                <a:ea typeface="Noto Sans KR" panose="020B0200000000000000" pitchFamily="50" charset="-127"/>
                <a:sym typeface="Noto Sans KR"/>
              </a:rPr>
              <a:t>그림 연상</a:t>
            </a:r>
            <a:endParaRPr sz="192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33" name="Google Shape;167;p13"/>
          <p:cNvSpPr txBox="1"/>
          <p:nvPr/>
        </p:nvSpPr>
        <p:spPr>
          <a:xfrm>
            <a:off x="5071443" y="2254451"/>
            <a:ext cx="2052320" cy="236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59888"/>
              </a:lnSpc>
            </a:pPr>
            <a:r>
              <a:rPr lang="ko-KR" altLang="en-US" sz="960" dirty="0" smtClean="0">
                <a:solidFill>
                  <a:srgbClr val="64748B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비밀번호 변경</a:t>
            </a:r>
            <a:endParaRPr sz="192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237" name="Google Shape;89;p13" descr="image.png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6614888" y="1474809"/>
            <a:ext cx="2895600" cy="2205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103;p13" descr="image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819190" y="1667829"/>
            <a:ext cx="325120" cy="325120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104;p13"/>
          <p:cNvSpPr txBox="1"/>
          <p:nvPr/>
        </p:nvSpPr>
        <p:spPr>
          <a:xfrm>
            <a:off x="7245911" y="1698309"/>
            <a:ext cx="1724492" cy="221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en-US" sz="1440" b="1" dirty="0">
                <a:solidFill>
                  <a:srgbClr val="334155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4. </a:t>
            </a:r>
            <a:r>
              <a:rPr lang="en-US" sz="1440" b="1" dirty="0" err="1">
                <a:solidFill>
                  <a:srgbClr val="334155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발음</a:t>
            </a:r>
            <a:r>
              <a:rPr lang="en-US" sz="1440" b="1" dirty="0">
                <a:solidFill>
                  <a:srgbClr val="334155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 </a:t>
            </a:r>
            <a:r>
              <a:rPr lang="en-US" sz="1440" b="1" dirty="0" err="1" smtClean="0">
                <a:solidFill>
                  <a:srgbClr val="334155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규칙</a:t>
            </a:r>
            <a:r>
              <a:rPr lang="en-US" sz="1440" b="1" dirty="0" smtClean="0">
                <a:solidFill>
                  <a:srgbClr val="334155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 </a:t>
            </a:r>
            <a:r>
              <a:rPr lang="ko-KR" altLang="en-US" sz="1440" b="1" dirty="0" smtClean="0">
                <a:solidFill>
                  <a:srgbClr val="334155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학습</a:t>
            </a:r>
            <a:endParaRPr sz="192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40" name="Google Shape;128;p13"/>
          <p:cNvSpPr txBox="1"/>
          <p:nvPr/>
        </p:nvSpPr>
        <p:spPr>
          <a:xfrm>
            <a:off x="7017312" y="2199374"/>
            <a:ext cx="1061719" cy="10243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60000"/>
              </a:lnSpc>
            </a:pPr>
            <a:r>
              <a:rPr lang="ko-KR" altLang="en-US" sz="1040" dirty="0" smtClean="0"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자음동화</a:t>
            </a:r>
            <a:endParaRPr lang="en-US" sz="1040" dirty="0" smtClean="0">
              <a:latin typeface="Noto Sans KR" panose="020B0200000000000000" pitchFamily="50" charset="-127"/>
              <a:ea typeface="Noto Sans KR" panose="020B0200000000000000" pitchFamily="50" charset="-127"/>
              <a:cs typeface="Noto Sans KR"/>
              <a:sym typeface="Noto Sans KR"/>
            </a:endParaRPr>
          </a:p>
          <a:p>
            <a:pPr>
              <a:lnSpc>
                <a:spcPct val="160000"/>
              </a:lnSpc>
            </a:pPr>
            <a:r>
              <a:rPr lang="ko-KR" altLang="en-US" sz="1040" dirty="0" smtClean="0"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연음 법칙</a:t>
            </a:r>
            <a:endParaRPr lang="en-US" altLang="ko-KR" sz="1040" dirty="0" smtClean="0">
              <a:latin typeface="Noto Sans KR" panose="020B0200000000000000" pitchFamily="50" charset="-127"/>
              <a:ea typeface="Noto Sans KR" panose="020B0200000000000000" pitchFamily="50" charset="-127"/>
              <a:cs typeface="Noto Sans KR"/>
              <a:sym typeface="Noto Sans KR"/>
            </a:endParaRPr>
          </a:p>
          <a:p>
            <a:pPr>
              <a:lnSpc>
                <a:spcPct val="160000"/>
              </a:lnSpc>
            </a:pPr>
            <a:r>
              <a:rPr lang="ko-KR" altLang="en-US" sz="1040" dirty="0" err="1" smtClean="0"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ㅎ</a:t>
            </a:r>
            <a:r>
              <a:rPr lang="ko-KR" altLang="en-US" sz="1040" dirty="0" smtClean="0"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 탈락</a:t>
            </a:r>
            <a:r>
              <a:rPr lang="en-US" altLang="ko-KR" sz="1040" dirty="0" smtClean="0"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/</a:t>
            </a:r>
            <a:r>
              <a:rPr lang="ko-KR" altLang="en-US" sz="1040" dirty="0" smtClean="0"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약화</a:t>
            </a:r>
            <a:endParaRPr lang="en-US" sz="1040" dirty="0">
              <a:latin typeface="Noto Sans KR" panose="020B0200000000000000" pitchFamily="50" charset="-127"/>
              <a:ea typeface="Noto Sans KR" panose="020B0200000000000000" pitchFamily="50" charset="-127"/>
              <a:cs typeface="Noto Sans KR"/>
              <a:sym typeface="Noto Sans KR"/>
            </a:endParaRPr>
          </a:p>
          <a:p>
            <a:pPr>
              <a:lnSpc>
                <a:spcPct val="160000"/>
              </a:lnSpc>
            </a:pPr>
            <a:r>
              <a:rPr lang="en-US" sz="1040" dirty="0" err="1" smtClean="0"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사이시옷</a:t>
            </a:r>
            <a:endParaRPr sz="192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41" name="Google Shape;150;p13"/>
          <p:cNvSpPr txBox="1"/>
          <p:nvPr/>
        </p:nvSpPr>
        <p:spPr>
          <a:xfrm>
            <a:off x="6869991" y="2206309"/>
            <a:ext cx="50800" cy="256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60000"/>
              </a:lnSpc>
            </a:pPr>
            <a:r>
              <a:rPr lang="en-US" sz="1040" b="1">
                <a:solidFill>
                  <a:srgbClr val="94A3B8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•</a:t>
            </a:r>
            <a:endParaRPr sz="192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42" name="Google Shape;151;p13"/>
          <p:cNvSpPr txBox="1"/>
          <p:nvPr/>
        </p:nvSpPr>
        <p:spPr>
          <a:xfrm>
            <a:off x="8076127" y="2206309"/>
            <a:ext cx="50800" cy="256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60000"/>
              </a:lnSpc>
            </a:pPr>
            <a:r>
              <a:rPr lang="en-US" sz="1040" b="1" dirty="0">
                <a:solidFill>
                  <a:srgbClr val="94A3B8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•</a:t>
            </a:r>
            <a:endParaRPr sz="192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43" name="Google Shape;152;p13"/>
          <p:cNvSpPr txBox="1"/>
          <p:nvPr/>
        </p:nvSpPr>
        <p:spPr>
          <a:xfrm>
            <a:off x="6870274" y="2455469"/>
            <a:ext cx="50800" cy="256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60000"/>
              </a:lnSpc>
            </a:pPr>
            <a:r>
              <a:rPr lang="en-US" sz="1040" b="1" dirty="0">
                <a:solidFill>
                  <a:srgbClr val="94A3B8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•</a:t>
            </a:r>
            <a:endParaRPr sz="192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44" name="Google Shape;153;p13"/>
          <p:cNvSpPr txBox="1"/>
          <p:nvPr/>
        </p:nvSpPr>
        <p:spPr>
          <a:xfrm>
            <a:off x="8076127" y="2434389"/>
            <a:ext cx="50800" cy="256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60000"/>
              </a:lnSpc>
            </a:pPr>
            <a:r>
              <a:rPr lang="en-US" sz="1040" b="1" dirty="0">
                <a:solidFill>
                  <a:srgbClr val="94A3B8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•</a:t>
            </a:r>
            <a:endParaRPr sz="192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45" name="Google Shape;154;p13"/>
          <p:cNvSpPr txBox="1"/>
          <p:nvPr/>
        </p:nvSpPr>
        <p:spPr>
          <a:xfrm>
            <a:off x="6868369" y="2711361"/>
            <a:ext cx="50800" cy="256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60000"/>
              </a:lnSpc>
            </a:pPr>
            <a:r>
              <a:rPr lang="en-US" sz="1040" b="1" dirty="0">
                <a:solidFill>
                  <a:srgbClr val="94A3B8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•</a:t>
            </a:r>
            <a:endParaRPr sz="192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46" name="Google Shape;155;p13"/>
          <p:cNvSpPr txBox="1"/>
          <p:nvPr/>
        </p:nvSpPr>
        <p:spPr>
          <a:xfrm>
            <a:off x="8074222" y="2696152"/>
            <a:ext cx="50800" cy="256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60000"/>
              </a:lnSpc>
            </a:pPr>
            <a:r>
              <a:rPr lang="en-US" sz="1040" b="1" dirty="0">
                <a:solidFill>
                  <a:srgbClr val="94A3B8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•</a:t>
            </a:r>
            <a:endParaRPr sz="192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47" name="Google Shape;156;p13"/>
          <p:cNvSpPr txBox="1"/>
          <p:nvPr/>
        </p:nvSpPr>
        <p:spPr>
          <a:xfrm>
            <a:off x="6876341" y="2956275"/>
            <a:ext cx="50800" cy="256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60000"/>
              </a:lnSpc>
            </a:pPr>
            <a:r>
              <a:rPr lang="en-US" sz="1040" b="1" dirty="0">
                <a:solidFill>
                  <a:srgbClr val="94A3B8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•</a:t>
            </a:r>
            <a:endParaRPr sz="192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48" name="Google Shape;157;p13"/>
          <p:cNvSpPr txBox="1"/>
          <p:nvPr/>
        </p:nvSpPr>
        <p:spPr>
          <a:xfrm>
            <a:off x="8074222" y="2952248"/>
            <a:ext cx="50800" cy="256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60000"/>
              </a:lnSpc>
            </a:pPr>
            <a:r>
              <a:rPr lang="en-US" sz="1040" b="1" dirty="0">
                <a:solidFill>
                  <a:srgbClr val="94A3B8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•</a:t>
            </a:r>
            <a:endParaRPr sz="192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49" name="Google Shape;157;p13"/>
          <p:cNvSpPr txBox="1"/>
          <p:nvPr/>
        </p:nvSpPr>
        <p:spPr>
          <a:xfrm>
            <a:off x="8104430" y="3352800"/>
            <a:ext cx="45719" cy="256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60000"/>
              </a:lnSpc>
            </a:pPr>
            <a:r>
              <a:rPr lang="en-US" sz="1040" b="1" dirty="0">
                <a:solidFill>
                  <a:srgbClr val="94A3B8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•</a:t>
            </a:r>
            <a:endParaRPr sz="192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50" name="Google Shape;157;p13"/>
          <p:cNvSpPr txBox="1"/>
          <p:nvPr/>
        </p:nvSpPr>
        <p:spPr>
          <a:xfrm>
            <a:off x="6869990" y="3352800"/>
            <a:ext cx="50800" cy="256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60000"/>
              </a:lnSpc>
            </a:pPr>
            <a:r>
              <a:rPr lang="en-US" sz="1040" b="1" dirty="0">
                <a:solidFill>
                  <a:srgbClr val="94A3B8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•</a:t>
            </a:r>
            <a:endParaRPr sz="192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51" name="Google Shape;173;p13"/>
          <p:cNvSpPr txBox="1"/>
          <p:nvPr/>
        </p:nvSpPr>
        <p:spPr>
          <a:xfrm>
            <a:off x="7037630" y="3345053"/>
            <a:ext cx="1097279" cy="236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59888"/>
              </a:lnSpc>
            </a:pPr>
            <a:r>
              <a:rPr lang="ko-KR" altLang="en-US" sz="960" dirty="0" smtClean="0">
                <a:solidFill>
                  <a:srgbClr val="64748B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다섯 가지 예문 제시</a:t>
            </a:r>
            <a:endParaRPr sz="192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52" name="Google Shape;173;p13"/>
          <p:cNvSpPr txBox="1"/>
          <p:nvPr/>
        </p:nvSpPr>
        <p:spPr>
          <a:xfrm>
            <a:off x="8226350" y="3352800"/>
            <a:ext cx="586740" cy="236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59888"/>
              </a:lnSpc>
            </a:pPr>
            <a:r>
              <a:rPr lang="ko-KR" altLang="en-US" sz="960" dirty="0" smtClean="0">
                <a:solidFill>
                  <a:srgbClr val="64748B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발음 연습</a:t>
            </a:r>
            <a:endParaRPr sz="192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53" name="Google Shape;128;p13"/>
          <p:cNvSpPr txBox="1"/>
          <p:nvPr/>
        </p:nvSpPr>
        <p:spPr>
          <a:xfrm>
            <a:off x="8187523" y="2200106"/>
            <a:ext cx="1326607" cy="10243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60000"/>
              </a:lnSpc>
            </a:pPr>
            <a:r>
              <a:rPr lang="ko-KR" altLang="en-US" sz="1040" dirty="0" smtClean="0"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음 끝소리 규칙</a:t>
            </a:r>
            <a:endParaRPr lang="en-US" sz="1040" dirty="0" smtClean="0">
              <a:latin typeface="Noto Sans KR" panose="020B0200000000000000" pitchFamily="50" charset="-127"/>
              <a:ea typeface="Noto Sans KR" panose="020B0200000000000000" pitchFamily="50" charset="-127"/>
              <a:cs typeface="Noto Sans KR"/>
              <a:sym typeface="Noto Sans KR"/>
            </a:endParaRPr>
          </a:p>
          <a:p>
            <a:pPr>
              <a:lnSpc>
                <a:spcPct val="160000"/>
              </a:lnSpc>
            </a:pPr>
            <a:r>
              <a:rPr lang="ko-KR" altLang="en-US" sz="1040" dirty="0" smtClean="0"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된소리</a:t>
            </a:r>
            <a:endParaRPr lang="en-US" altLang="ko-KR" sz="1040" dirty="0" smtClean="0">
              <a:latin typeface="Noto Sans KR" panose="020B0200000000000000" pitchFamily="50" charset="-127"/>
              <a:ea typeface="Noto Sans KR" panose="020B0200000000000000" pitchFamily="50" charset="-127"/>
              <a:cs typeface="Noto Sans KR"/>
              <a:sym typeface="Noto Sans KR"/>
            </a:endParaRPr>
          </a:p>
          <a:p>
            <a:pPr>
              <a:lnSpc>
                <a:spcPct val="160000"/>
              </a:lnSpc>
            </a:pPr>
            <a:r>
              <a:rPr lang="ko-KR" altLang="en-US" sz="1040" dirty="0" smtClean="0"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구개음화</a:t>
            </a:r>
            <a:r>
              <a:rPr lang="en-US" altLang="ko-KR" sz="1040" dirty="0" smtClean="0"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 </a:t>
            </a:r>
          </a:p>
          <a:p>
            <a:pPr>
              <a:lnSpc>
                <a:spcPct val="160000"/>
              </a:lnSpc>
            </a:pPr>
            <a:r>
              <a:rPr lang="ko-KR" altLang="en-US" sz="1040" dirty="0" smtClean="0"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모음 축약</a:t>
            </a:r>
            <a:r>
              <a:rPr lang="en-US" altLang="ko-KR" sz="1040" dirty="0" smtClean="0"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/</a:t>
            </a:r>
            <a:r>
              <a:rPr lang="ko-KR" altLang="en-US" sz="1040" dirty="0" smtClean="0"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탈락</a:t>
            </a:r>
            <a:r>
              <a:rPr lang="en-US" altLang="ko-KR" sz="1040" dirty="0" smtClean="0"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/</a:t>
            </a:r>
            <a:r>
              <a:rPr lang="ko-KR" altLang="en-US" sz="1040" dirty="0" smtClean="0"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추가</a:t>
            </a:r>
            <a:endParaRPr lang="en-US" altLang="ko-KR" sz="1920" dirty="0">
              <a:latin typeface="Noto Sans KR" panose="020B0200000000000000" pitchFamily="50" charset="-127"/>
              <a:ea typeface="Noto Sans KR" panose="020B0200000000000000" pitchFamily="50" charset="-127"/>
              <a:sym typeface="Noto Sans KR"/>
            </a:endParaRPr>
          </a:p>
        </p:txBody>
      </p:sp>
      <p:sp>
        <p:nvSpPr>
          <p:cNvPr id="132" name="Google Shape;195;p13"/>
          <p:cNvSpPr txBox="1"/>
          <p:nvPr/>
        </p:nvSpPr>
        <p:spPr>
          <a:xfrm>
            <a:off x="651523" y="5239413"/>
            <a:ext cx="50800" cy="236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59888"/>
              </a:lnSpc>
            </a:pPr>
            <a:r>
              <a:rPr lang="en-US" sz="960" b="1" dirty="0" smtClean="0">
                <a:solidFill>
                  <a:srgbClr val="94A3B8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•</a:t>
            </a:r>
            <a:endParaRPr sz="192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33" name="Google Shape;195;p13"/>
          <p:cNvSpPr txBox="1"/>
          <p:nvPr/>
        </p:nvSpPr>
        <p:spPr>
          <a:xfrm>
            <a:off x="646489" y="4773673"/>
            <a:ext cx="50800" cy="236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59888"/>
              </a:lnSpc>
            </a:pPr>
            <a:r>
              <a:rPr lang="en-US" sz="960" b="1" dirty="0" smtClean="0">
                <a:solidFill>
                  <a:srgbClr val="94A3B8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•</a:t>
            </a:r>
            <a:endParaRPr sz="192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34" name="Google Shape;195;p13"/>
          <p:cNvSpPr txBox="1"/>
          <p:nvPr/>
        </p:nvSpPr>
        <p:spPr>
          <a:xfrm>
            <a:off x="648060" y="3807334"/>
            <a:ext cx="50800" cy="236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59888"/>
              </a:lnSpc>
            </a:pPr>
            <a:r>
              <a:rPr lang="en-US" sz="960" b="1" smtClean="0">
                <a:solidFill>
                  <a:srgbClr val="94A3B8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•</a:t>
            </a:r>
            <a:endParaRPr sz="192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50" name="Google Shape;195;p13"/>
          <p:cNvSpPr txBox="1"/>
          <p:nvPr/>
        </p:nvSpPr>
        <p:spPr>
          <a:xfrm>
            <a:off x="648060" y="4032718"/>
            <a:ext cx="50800" cy="236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59888"/>
              </a:lnSpc>
            </a:pPr>
            <a:r>
              <a:rPr lang="en-US" sz="960" b="1" smtClean="0">
                <a:solidFill>
                  <a:srgbClr val="94A3B8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•</a:t>
            </a:r>
            <a:endParaRPr sz="192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51" name="Google Shape;195;p13"/>
          <p:cNvSpPr txBox="1"/>
          <p:nvPr/>
        </p:nvSpPr>
        <p:spPr>
          <a:xfrm>
            <a:off x="648060" y="4279448"/>
            <a:ext cx="50800" cy="236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59888"/>
              </a:lnSpc>
            </a:pPr>
            <a:r>
              <a:rPr lang="en-US" sz="960" b="1" smtClean="0">
                <a:solidFill>
                  <a:srgbClr val="94A3B8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•</a:t>
            </a:r>
            <a:endParaRPr sz="192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52" name="Google Shape;195;p13"/>
          <p:cNvSpPr txBox="1"/>
          <p:nvPr/>
        </p:nvSpPr>
        <p:spPr>
          <a:xfrm>
            <a:off x="648060" y="4526111"/>
            <a:ext cx="50800" cy="236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59888"/>
              </a:lnSpc>
            </a:pPr>
            <a:r>
              <a:rPr lang="en-US" sz="960" b="1" dirty="0" smtClean="0">
                <a:solidFill>
                  <a:srgbClr val="94A3B8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•</a:t>
            </a:r>
            <a:endParaRPr sz="192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53" name="Google Shape;195;p13"/>
          <p:cNvSpPr txBox="1"/>
          <p:nvPr/>
        </p:nvSpPr>
        <p:spPr>
          <a:xfrm>
            <a:off x="4012654" y="4906299"/>
            <a:ext cx="50800" cy="236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59888"/>
              </a:lnSpc>
            </a:pPr>
            <a:r>
              <a:rPr lang="en-US" sz="960" b="1" smtClean="0">
                <a:solidFill>
                  <a:srgbClr val="94A3B8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•</a:t>
            </a:r>
            <a:endParaRPr sz="192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54" name="Google Shape;166;p13"/>
          <p:cNvSpPr txBox="1"/>
          <p:nvPr/>
        </p:nvSpPr>
        <p:spPr>
          <a:xfrm>
            <a:off x="6850412" y="4641427"/>
            <a:ext cx="50800" cy="256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60000"/>
              </a:lnSpc>
            </a:pPr>
            <a:r>
              <a:rPr lang="en-US" sz="1040" b="1" dirty="0">
                <a:solidFill>
                  <a:srgbClr val="94A3B8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•</a:t>
            </a:r>
            <a:endParaRPr sz="192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55" name="Google Shape;166;p13"/>
          <p:cNvSpPr txBox="1"/>
          <p:nvPr/>
        </p:nvSpPr>
        <p:spPr>
          <a:xfrm>
            <a:off x="6852392" y="4900481"/>
            <a:ext cx="50800" cy="256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60000"/>
              </a:lnSpc>
            </a:pPr>
            <a:r>
              <a:rPr lang="en-US" sz="1040" b="1" dirty="0">
                <a:solidFill>
                  <a:srgbClr val="94A3B8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•</a:t>
            </a:r>
            <a:endParaRPr sz="192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56" name="Google Shape;166;p13"/>
          <p:cNvSpPr txBox="1"/>
          <p:nvPr/>
        </p:nvSpPr>
        <p:spPr>
          <a:xfrm>
            <a:off x="6852392" y="5144598"/>
            <a:ext cx="50800" cy="256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60000"/>
              </a:lnSpc>
            </a:pPr>
            <a:r>
              <a:rPr lang="en-US" sz="1040" b="1" dirty="0">
                <a:solidFill>
                  <a:srgbClr val="94A3B8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•</a:t>
            </a:r>
            <a:endParaRPr sz="192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57" name="Google Shape;162;p13"/>
          <p:cNvSpPr txBox="1"/>
          <p:nvPr/>
        </p:nvSpPr>
        <p:spPr>
          <a:xfrm>
            <a:off x="10035014" y="3139235"/>
            <a:ext cx="50800" cy="256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60000"/>
              </a:lnSpc>
            </a:pPr>
            <a:r>
              <a:rPr lang="en-US" sz="1040" b="1" dirty="0">
                <a:solidFill>
                  <a:srgbClr val="94A3B8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•</a:t>
            </a:r>
            <a:endParaRPr sz="192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82" name="Google Shape;162;p13"/>
          <p:cNvSpPr txBox="1"/>
          <p:nvPr/>
        </p:nvSpPr>
        <p:spPr>
          <a:xfrm>
            <a:off x="11191967" y="2195972"/>
            <a:ext cx="50800" cy="256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60000"/>
              </a:lnSpc>
            </a:pPr>
            <a:r>
              <a:rPr lang="en-US" sz="1040" b="1" dirty="0">
                <a:solidFill>
                  <a:srgbClr val="94A3B8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•</a:t>
            </a:r>
            <a:endParaRPr sz="192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83" name="Google Shape;162;p13"/>
          <p:cNvSpPr txBox="1"/>
          <p:nvPr/>
        </p:nvSpPr>
        <p:spPr>
          <a:xfrm>
            <a:off x="11191967" y="2445660"/>
            <a:ext cx="50800" cy="256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60000"/>
              </a:lnSpc>
            </a:pPr>
            <a:r>
              <a:rPr lang="en-US" sz="1040" b="1" dirty="0">
                <a:solidFill>
                  <a:srgbClr val="94A3B8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•</a:t>
            </a:r>
            <a:endParaRPr sz="192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84" name="Google Shape;162;p13"/>
          <p:cNvSpPr txBox="1"/>
          <p:nvPr/>
        </p:nvSpPr>
        <p:spPr>
          <a:xfrm>
            <a:off x="11189429" y="2679047"/>
            <a:ext cx="50800" cy="256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60000"/>
              </a:lnSpc>
            </a:pPr>
            <a:r>
              <a:rPr lang="en-US" sz="1040" b="1" dirty="0">
                <a:solidFill>
                  <a:srgbClr val="94A3B8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•</a:t>
            </a:r>
            <a:endParaRPr sz="192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23" name="Google Shape;162;p13"/>
          <p:cNvSpPr txBox="1"/>
          <p:nvPr/>
        </p:nvSpPr>
        <p:spPr>
          <a:xfrm>
            <a:off x="11189429" y="2906026"/>
            <a:ext cx="50800" cy="256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60000"/>
              </a:lnSpc>
            </a:pPr>
            <a:r>
              <a:rPr lang="en-US" sz="1040" b="1" dirty="0">
                <a:solidFill>
                  <a:srgbClr val="94A3B8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•</a:t>
            </a:r>
            <a:endParaRPr sz="192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25" name="Google Shape;162;p13"/>
          <p:cNvSpPr txBox="1"/>
          <p:nvPr/>
        </p:nvSpPr>
        <p:spPr>
          <a:xfrm>
            <a:off x="11189429" y="3125650"/>
            <a:ext cx="50800" cy="256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60000"/>
              </a:lnSpc>
            </a:pPr>
            <a:r>
              <a:rPr lang="en-US" sz="1040" b="1" dirty="0">
                <a:solidFill>
                  <a:srgbClr val="94A3B8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•</a:t>
            </a:r>
            <a:endParaRPr sz="192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26" name="Google Shape;195;p13"/>
          <p:cNvSpPr txBox="1"/>
          <p:nvPr/>
        </p:nvSpPr>
        <p:spPr>
          <a:xfrm>
            <a:off x="595689" y="6162643"/>
            <a:ext cx="50800" cy="236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59888"/>
              </a:lnSpc>
            </a:pPr>
            <a:r>
              <a:rPr lang="en-US" sz="960" b="1" dirty="0" smtClean="0">
                <a:solidFill>
                  <a:srgbClr val="94A3B8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•</a:t>
            </a:r>
            <a:endParaRPr sz="192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27" name="Google Shape;195;p13"/>
          <p:cNvSpPr txBox="1"/>
          <p:nvPr/>
        </p:nvSpPr>
        <p:spPr>
          <a:xfrm>
            <a:off x="595689" y="6412334"/>
            <a:ext cx="50800" cy="236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59888"/>
              </a:lnSpc>
            </a:pPr>
            <a:r>
              <a:rPr lang="en-US" sz="960" b="1" dirty="0" smtClean="0">
                <a:solidFill>
                  <a:srgbClr val="94A3B8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•</a:t>
            </a:r>
            <a:endParaRPr sz="192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28" name="Google Shape;158;p13"/>
          <p:cNvSpPr txBox="1"/>
          <p:nvPr/>
        </p:nvSpPr>
        <p:spPr>
          <a:xfrm>
            <a:off x="9972040" y="3440284"/>
            <a:ext cx="50800" cy="256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60000"/>
              </a:lnSpc>
            </a:pPr>
            <a:r>
              <a:rPr lang="en-US" sz="1040" b="1" dirty="0">
                <a:solidFill>
                  <a:srgbClr val="94A3B8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•</a:t>
            </a:r>
            <a:endParaRPr sz="192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29" name="Google Shape;159;p13"/>
          <p:cNvSpPr txBox="1"/>
          <p:nvPr/>
        </p:nvSpPr>
        <p:spPr>
          <a:xfrm flipH="1">
            <a:off x="10031927" y="3722703"/>
            <a:ext cx="81280" cy="256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60000"/>
              </a:lnSpc>
            </a:pPr>
            <a:r>
              <a:rPr lang="en-US" sz="1040" b="1" dirty="0">
                <a:solidFill>
                  <a:srgbClr val="94A3B8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•</a:t>
            </a:r>
            <a:endParaRPr sz="192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30" name="Google Shape;159;p13"/>
          <p:cNvSpPr txBox="1"/>
          <p:nvPr/>
        </p:nvSpPr>
        <p:spPr>
          <a:xfrm flipH="1">
            <a:off x="10034649" y="3949608"/>
            <a:ext cx="81280" cy="256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60000"/>
              </a:lnSpc>
            </a:pPr>
            <a:r>
              <a:rPr lang="en-US" sz="1040" b="1" dirty="0">
                <a:solidFill>
                  <a:srgbClr val="94A3B8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•</a:t>
            </a:r>
            <a:endParaRPr sz="192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31" name="Google Shape;159;p13"/>
          <p:cNvSpPr txBox="1"/>
          <p:nvPr/>
        </p:nvSpPr>
        <p:spPr>
          <a:xfrm flipH="1">
            <a:off x="10038080" y="4186982"/>
            <a:ext cx="81280" cy="256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60000"/>
              </a:lnSpc>
            </a:pPr>
            <a:r>
              <a:rPr lang="en-US" sz="1040" b="1" dirty="0">
                <a:solidFill>
                  <a:srgbClr val="94A3B8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•</a:t>
            </a:r>
            <a:endParaRPr sz="192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32" name="Google Shape;159;p13"/>
          <p:cNvSpPr txBox="1"/>
          <p:nvPr/>
        </p:nvSpPr>
        <p:spPr>
          <a:xfrm flipH="1">
            <a:off x="10038652" y="4410815"/>
            <a:ext cx="81280" cy="256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60000"/>
              </a:lnSpc>
            </a:pPr>
            <a:r>
              <a:rPr lang="en-US" sz="1040" b="1" dirty="0">
                <a:solidFill>
                  <a:srgbClr val="94A3B8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•</a:t>
            </a:r>
            <a:endParaRPr sz="192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34" name="Google Shape;159;p13"/>
          <p:cNvSpPr txBox="1"/>
          <p:nvPr/>
        </p:nvSpPr>
        <p:spPr>
          <a:xfrm flipH="1">
            <a:off x="10037185" y="4658278"/>
            <a:ext cx="81280" cy="256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60000"/>
              </a:lnSpc>
            </a:pPr>
            <a:r>
              <a:rPr lang="en-US" sz="1040" b="1" dirty="0">
                <a:solidFill>
                  <a:srgbClr val="94A3B8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/>
                <a:sym typeface="Noto Sans KR"/>
              </a:rPr>
              <a:t>•</a:t>
            </a:r>
            <a:endParaRPr sz="192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76826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직사각형 328"/>
          <p:cNvSpPr/>
          <p:nvPr/>
        </p:nvSpPr>
        <p:spPr>
          <a:xfrm>
            <a:off x="4823875" y="185135"/>
            <a:ext cx="294984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4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한국어 교육 사이트 맵</a:t>
            </a:r>
            <a:endParaRPr lang="ko-KR" altLang="en-US" sz="24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318" name="Group 147"/>
          <p:cNvGrpSpPr/>
          <p:nvPr/>
        </p:nvGrpSpPr>
        <p:grpSpPr>
          <a:xfrm>
            <a:off x="328464" y="8923464"/>
            <a:ext cx="718501" cy="306511"/>
            <a:chOff x="0" y="0"/>
            <a:chExt cx="794134" cy="406400"/>
          </a:xfrm>
          <a:solidFill>
            <a:schemeClr val="bg1">
              <a:lumMod val="75000"/>
            </a:schemeClr>
          </a:solidFill>
        </p:grpSpPr>
        <p:sp>
          <p:nvSpPr>
            <p:cNvPr id="320" name="Freeform 148"/>
            <p:cNvSpPr/>
            <p:nvPr/>
          </p:nvSpPr>
          <p:spPr>
            <a:xfrm>
              <a:off x="0" y="0"/>
              <a:ext cx="794134" cy="406400"/>
            </a:xfrm>
            <a:custGeom>
              <a:avLst/>
              <a:gdLst/>
              <a:ahLst/>
              <a:cxnLst/>
              <a:rect l="l" t="t" r="r" b="b"/>
              <a:pathLst>
                <a:path w="794134" h="406400">
                  <a:moveTo>
                    <a:pt x="590934" y="0"/>
                  </a:moveTo>
                  <a:cubicBezTo>
                    <a:pt x="703158" y="0"/>
                    <a:pt x="794134" y="90976"/>
                    <a:pt x="794134" y="203200"/>
                  </a:cubicBezTo>
                  <a:cubicBezTo>
                    <a:pt x="794134" y="315424"/>
                    <a:pt x="703158" y="406400"/>
                    <a:pt x="590934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grpFill/>
          </p:spPr>
        </p:sp>
        <p:sp>
          <p:nvSpPr>
            <p:cNvPr id="321" name="TextBox 149"/>
            <p:cNvSpPr txBox="1"/>
            <p:nvPr/>
          </p:nvSpPr>
          <p:spPr>
            <a:xfrm>
              <a:off x="0" y="0"/>
              <a:ext cx="794134" cy="406400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5"/>
                </a:lnSpc>
              </a:pPr>
              <a:endParaRPr sz="100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sp>
        <p:nvSpPr>
          <p:cNvPr id="322" name="TextBox 247"/>
          <p:cNvSpPr txBox="1"/>
          <p:nvPr/>
        </p:nvSpPr>
        <p:spPr>
          <a:xfrm>
            <a:off x="328464" y="8984159"/>
            <a:ext cx="1270997" cy="30777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sz="1000" dirty="0" smtClean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unito Sans"/>
                <a:sym typeface="Nunito Sans"/>
              </a:rPr>
              <a:t>학습에 사용할 디바이스 </a:t>
            </a:r>
            <a:r>
              <a:rPr lang="en-US" altLang="ko-KR" sz="1000" dirty="0" smtClean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unito Sans"/>
                <a:sym typeface="Nunito Sans"/>
              </a:rPr>
              <a:t>(</a:t>
            </a:r>
            <a:r>
              <a:rPr lang="ko-KR" altLang="en-US" sz="1000" dirty="0" smtClean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unito Sans"/>
                <a:sym typeface="Nunito Sans"/>
              </a:rPr>
              <a:t>태블릿</a:t>
            </a:r>
            <a:r>
              <a:rPr lang="en-US" altLang="ko-KR" sz="1000" dirty="0" smtClean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unito Sans"/>
                <a:sym typeface="Nunito Sans"/>
              </a:rPr>
              <a:t>, PC, </a:t>
            </a:r>
            <a:r>
              <a:rPr lang="ko-KR" altLang="en-US" sz="1000" dirty="0" smtClean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unito Sans"/>
                <a:sym typeface="Nunito Sans"/>
              </a:rPr>
              <a:t>모바일</a:t>
            </a:r>
            <a:r>
              <a:rPr lang="en-US" altLang="ko-KR" sz="1000" dirty="0" smtClean="0">
                <a:solidFill>
                  <a:srgbClr val="00000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unito Sans"/>
                <a:sym typeface="Nunito Sans"/>
              </a:rPr>
              <a:t>)</a:t>
            </a:r>
            <a:endParaRPr lang="en-US" sz="1000" dirty="0">
              <a:solidFill>
                <a:srgbClr val="000000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Nunito Sans"/>
              <a:sym typeface="Nunito Sans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542593" y="988198"/>
            <a:ext cx="1356983" cy="36636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랜딩 페이지</a:t>
            </a:r>
            <a:endParaRPr lang="ko-KR" altLang="en-US" sz="1400" dirty="0"/>
          </a:p>
        </p:txBody>
      </p:sp>
      <p:sp>
        <p:nvSpPr>
          <p:cNvPr id="313" name="직사각형 312"/>
          <p:cNvSpPr/>
          <p:nvPr/>
        </p:nvSpPr>
        <p:spPr>
          <a:xfrm>
            <a:off x="2882757" y="987432"/>
            <a:ext cx="1356983" cy="36636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마이 페이지</a:t>
            </a:r>
            <a:endParaRPr lang="ko-KR" altLang="en-US" sz="1400" dirty="0"/>
          </a:p>
        </p:txBody>
      </p:sp>
      <p:sp>
        <p:nvSpPr>
          <p:cNvPr id="323" name="직사각형 322"/>
          <p:cNvSpPr/>
          <p:nvPr/>
        </p:nvSpPr>
        <p:spPr>
          <a:xfrm>
            <a:off x="4655935" y="987432"/>
            <a:ext cx="1569923" cy="36636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단계 별 발음 학습</a:t>
            </a:r>
            <a:endParaRPr lang="ko-KR" altLang="en-US" sz="1400" dirty="0"/>
          </a:p>
        </p:txBody>
      </p:sp>
      <p:sp>
        <p:nvSpPr>
          <p:cNvPr id="327" name="직사각형 326"/>
          <p:cNvSpPr/>
          <p:nvPr/>
        </p:nvSpPr>
        <p:spPr>
          <a:xfrm>
            <a:off x="6350000" y="991894"/>
            <a:ext cx="1356983" cy="36636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발음 규칙 학습</a:t>
            </a:r>
            <a:endParaRPr lang="ko-KR" altLang="en-US" sz="1400" dirty="0"/>
          </a:p>
        </p:txBody>
      </p:sp>
      <p:sp>
        <p:nvSpPr>
          <p:cNvPr id="344" name="직사각형 343"/>
          <p:cNvSpPr/>
          <p:nvPr/>
        </p:nvSpPr>
        <p:spPr>
          <a:xfrm>
            <a:off x="9093200" y="983708"/>
            <a:ext cx="1253266" cy="36636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활동하기</a:t>
            </a:r>
            <a:endParaRPr lang="ko-KR" altLang="en-US" sz="1400" dirty="0"/>
          </a:p>
        </p:txBody>
      </p:sp>
      <p:sp>
        <p:nvSpPr>
          <p:cNvPr id="345" name="직사각형 344"/>
          <p:cNvSpPr/>
          <p:nvPr/>
        </p:nvSpPr>
        <p:spPr>
          <a:xfrm>
            <a:off x="11226800" y="1004136"/>
            <a:ext cx="1257157" cy="36636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도움말</a:t>
            </a:r>
            <a:endParaRPr lang="ko-KR" altLang="en-US" sz="1400" dirty="0"/>
          </a:p>
        </p:txBody>
      </p:sp>
      <p:sp>
        <p:nvSpPr>
          <p:cNvPr id="4" name="직사각형 3"/>
          <p:cNvSpPr/>
          <p:nvPr/>
        </p:nvSpPr>
        <p:spPr>
          <a:xfrm>
            <a:off x="230970" y="1627760"/>
            <a:ext cx="789517" cy="29794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회원가입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77800" y="2105573"/>
            <a:ext cx="897579" cy="37628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계정</a:t>
            </a:r>
            <a:endParaRPr lang="en-US" altLang="ko-KR" sz="900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900" dirty="0" smtClean="0">
                <a:solidFill>
                  <a:schemeClr val="tx1"/>
                </a:solidFill>
              </a:rPr>
              <a:t>(</a:t>
            </a:r>
            <a:r>
              <a:rPr lang="ko-KR" altLang="en-US" sz="900" dirty="0" smtClean="0">
                <a:solidFill>
                  <a:schemeClr val="tx1"/>
                </a:solidFill>
              </a:rPr>
              <a:t>이메일</a:t>
            </a:r>
            <a:r>
              <a:rPr lang="en-US" altLang="ko-KR" sz="900" dirty="0" smtClean="0">
                <a:solidFill>
                  <a:schemeClr val="tx1"/>
                </a:solidFill>
              </a:rPr>
              <a:t>, </a:t>
            </a:r>
            <a:r>
              <a:rPr lang="ko-KR" altLang="en-US" sz="900" dirty="0" smtClean="0">
                <a:solidFill>
                  <a:schemeClr val="tx1"/>
                </a:solidFill>
              </a:rPr>
              <a:t>구글</a:t>
            </a:r>
            <a:r>
              <a:rPr lang="en-US" altLang="ko-KR" sz="900" dirty="0" smtClean="0">
                <a:solidFill>
                  <a:schemeClr val="tx1"/>
                </a:solidFill>
              </a:rPr>
              <a:t>)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346" name="직사각형 345"/>
          <p:cNvSpPr/>
          <p:nvPr/>
        </p:nvSpPr>
        <p:spPr>
          <a:xfrm>
            <a:off x="148836" y="2651291"/>
            <a:ext cx="943364" cy="25403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비밀번호</a:t>
            </a:r>
            <a:r>
              <a:rPr lang="en-US" altLang="ko-KR" sz="900" dirty="0" smtClean="0">
                <a:solidFill>
                  <a:schemeClr val="tx1"/>
                </a:solidFill>
              </a:rPr>
              <a:t>(</a:t>
            </a:r>
            <a:r>
              <a:rPr lang="ko-KR" altLang="en-US" sz="900" dirty="0" smtClean="0">
                <a:solidFill>
                  <a:schemeClr val="tx1"/>
                </a:solidFill>
              </a:rPr>
              <a:t>확인</a:t>
            </a:r>
            <a:r>
              <a:rPr lang="en-US" altLang="ko-KR" sz="900" dirty="0" smtClean="0">
                <a:solidFill>
                  <a:schemeClr val="tx1"/>
                </a:solidFill>
              </a:rPr>
              <a:t>)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347" name="직사각형 346"/>
          <p:cNvSpPr/>
          <p:nvPr/>
        </p:nvSpPr>
        <p:spPr>
          <a:xfrm>
            <a:off x="285061" y="3087695"/>
            <a:ext cx="659212" cy="25403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닉네임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348" name="직사각형 347"/>
          <p:cNvSpPr/>
          <p:nvPr/>
        </p:nvSpPr>
        <p:spPr>
          <a:xfrm>
            <a:off x="148836" y="3493745"/>
            <a:ext cx="935349" cy="25403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국적 </a:t>
            </a:r>
            <a:r>
              <a:rPr lang="en-US" altLang="ko-KR" sz="900" dirty="0" smtClean="0">
                <a:solidFill>
                  <a:schemeClr val="tx1"/>
                </a:solidFill>
              </a:rPr>
              <a:t>(</a:t>
            </a:r>
            <a:r>
              <a:rPr lang="ko-KR" altLang="en-US" sz="900" dirty="0" smtClean="0">
                <a:solidFill>
                  <a:schemeClr val="tx1"/>
                </a:solidFill>
              </a:rPr>
              <a:t>모국어</a:t>
            </a:r>
            <a:r>
              <a:rPr lang="en-US" altLang="ko-KR" sz="900" dirty="0" smtClean="0">
                <a:solidFill>
                  <a:schemeClr val="tx1"/>
                </a:solidFill>
              </a:rPr>
              <a:t>)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354" name="직사각형 353"/>
          <p:cNvSpPr/>
          <p:nvPr/>
        </p:nvSpPr>
        <p:spPr>
          <a:xfrm>
            <a:off x="25400" y="3903005"/>
            <a:ext cx="1184264" cy="25403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소속</a:t>
            </a:r>
            <a:r>
              <a:rPr lang="en-US" altLang="ko-KR" sz="900" dirty="0" smtClean="0">
                <a:solidFill>
                  <a:schemeClr val="tx1"/>
                </a:solidFill>
              </a:rPr>
              <a:t>(</a:t>
            </a:r>
            <a:r>
              <a:rPr lang="ko-KR" altLang="en-US" sz="900" dirty="0" smtClean="0">
                <a:solidFill>
                  <a:schemeClr val="tx1"/>
                </a:solidFill>
              </a:rPr>
              <a:t>회사</a:t>
            </a:r>
            <a:r>
              <a:rPr lang="en-US" altLang="ko-KR" sz="900" dirty="0" smtClean="0">
                <a:solidFill>
                  <a:schemeClr val="tx1"/>
                </a:solidFill>
              </a:rPr>
              <a:t>/</a:t>
            </a:r>
            <a:r>
              <a:rPr lang="ko-KR" altLang="en-US" sz="900" dirty="0" smtClean="0">
                <a:solidFill>
                  <a:schemeClr val="tx1"/>
                </a:solidFill>
              </a:rPr>
              <a:t>학교 등</a:t>
            </a:r>
            <a:r>
              <a:rPr lang="en-US" altLang="ko-KR" sz="900" dirty="0" smtClean="0">
                <a:solidFill>
                  <a:schemeClr val="tx1"/>
                </a:solidFill>
              </a:rPr>
              <a:t>)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355" name="직사각형 354"/>
          <p:cNvSpPr/>
          <p:nvPr/>
        </p:nvSpPr>
        <p:spPr>
          <a:xfrm>
            <a:off x="95919" y="4371211"/>
            <a:ext cx="1072481" cy="42430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흥미 분야</a:t>
            </a:r>
            <a:endParaRPr lang="en-US" altLang="ko-KR" sz="900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900" dirty="0" smtClean="0">
                <a:solidFill>
                  <a:schemeClr val="tx1"/>
                </a:solidFill>
              </a:rPr>
              <a:t>(</a:t>
            </a:r>
            <a:r>
              <a:rPr lang="ko-KR" altLang="en-US" sz="900" dirty="0" smtClean="0">
                <a:solidFill>
                  <a:schemeClr val="tx1"/>
                </a:solidFill>
              </a:rPr>
              <a:t>음식</a:t>
            </a:r>
            <a:r>
              <a:rPr lang="en-US" altLang="ko-KR" sz="900" dirty="0" smtClean="0">
                <a:solidFill>
                  <a:schemeClr val="tx1"/>
                </a:solidFill>
              </a:rPr>
              <a:t>/K-Pop/</a:t>
            </a:r>
            <a:r>
              <a:rPr lang="ko-KR" altLang="en-US" sz="900" dirty="0" smtClean="0">
                <a:solidFill>
                  <a:schemeClr val="tx1"/>
                </a:solidFill>
              </a:rPr>
              <a:t>영화 등</a:t>
            </a:r>
            <a:r>
              <a:rPr lang="en-US" altLang="ko-KR" sz="900" dirty="0" smtClean="0">
                <a:solidFill>
                  <a:schemeClr val="tx1"/>
                </a:solidFill>
              </a:rPr>
              <a:t>)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356" name="직사각형 355"/>
          <p:cNvSpPr/>
          <p:nvPr/>
        </p:nvSpPr>
        <p:spPr>
          <a:xfrm>
            <a:off x="101600" y="4965297"/>
            <a:ext cx="1074682" cy="25403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한국어 학습 계기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357" name="직사각형 356"/>
          <p:cNvSpPr/>
          <p:nvPr/>
        </p:nvSpPr>
        <p:spPr>
          <a:xfrm>
            <a:off x="125091" y="5345578"/>
            <a:ext cx="1043309" cy="25403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선호 학습 시간대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358" name="직사각형 357"/>
          <p:cNvSpPr/>
          <p:nvPr/>
        </p:nvSpPr>
        <p:spPr>
          <a:xfrm>
            <a:off x="155453" y="5721478"/>
            <a:ext cx="982585" cy="31792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학습 목표</a:t>
            </a:r>
            <a:endParaRPr lang="en-US" altLang="ko-KR" sz="900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900" dirty="0" smtClean="0">
                <a:solidFill>
                  <a:schemeClr val="tx1"/>
                </a:solidFill>
              </a:rPr>
              <a:t>(</a:t>
            </a:r>
            <a:r>
              <a:rPr lang="ko-KR" altLang="en-US" sz="900" dirty="0" smtClean="0">
                <a:solidFill>
                  <a:schemeClr val="tx1"/>
                </a:solidFill>
              </a:rPr>
              <a:t>취미</a:t>
            </a:r>
            <a:r>
              <a:rPr lang="en-US" altLang="ko-KR" sz="900" dirty="0" smtClean="0">
                <a:solidFill>
                  <a:schemeClr val="tx1"/>
                </a:solidFill>
              </a:rPr>
              <a:t>/</a:t>
            </a:r>
            <a:r>
              <a:rPr lang="ko-KR" altLang="en-US" sz="900" dirty="0" smtClean="0">
                <a:solidFill>
                  <a:schemeClr val="tx1"/>
                </a:solidFill>
              </a:rPr>
              <a:t>자격증 등</a:t>
            </a:r>
            <a:r>
              <a:rPr lang="en-US" altLang="ko-KR" sz="900" dirty="0" smtClean="0">
                <a:solidFill>
                  <a:schemeClr val="tx1"/>
                </a:solidFill>
              </a:rPr>
              <a:t>)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359" name="직사각형 358"/>
          <p:cNvSpPr/>
          <p:nvPr/>
        </p:nvSpPr>
        <p:spPr>
          <a:xfrm>
            <a:off x="132898" y="6172200"/>
            <a:ext cx="1035502" cy="28984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관심있는 시험</a:t>
            </a:r>
            <a:r>
              <a:rPr lang="en-US" altLang="ko-KR" sz="900" dirty="0" smtClean="0">
                <a:solidFill>
                  <a:schemeClr val="tx1"/>
                </a:solidFill>
              </a:rPr>
              <a:t>/</a:t>
            </a:r>
            <a:r>
              <a:rPr lang="ko-KR" altLang="en-US" sz="900" dirty="0" smtClean="0">
                <a:solidFill>
                  <a:schemeClr val="tx1"/>
                </a:solidFill>
              </a:rPr>
              <a:t>커리큘럼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360" name="직사각형 359"/>
          <p:cNvSpPr/>
          <p:nvPr/>
        </p:nvSpPr>
        <p:spPr>
          <a:xfrm>
            <a:off x="72404" y="6677704"/>
            <a:ext cx="1148681" cy="4553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선호 학습 스타일</a:t>
            </a:r>
            <a:endParaRPr lang="en-US" altLang="ko-KR" sz="900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900" dirty="0" smtClean="0">
                <a:solidFill>
                  <a:schemeClr val="tx1"/>
                </a:solidFill>
              </a:rPr>
              <a:t>(</a:t>
            </a:r>
            <a:r>
              <a:rPr lang="ko-KR" altLang="en-US" sz="900" dirty="0" smtClean="0">
                <a:solidFill>
                  <a:schemeClr val="tx1"/>
                </a:solidFill>
              </a:rPr>
              <a:t>동영상</a:t>
            </a:r>
            <a:r>
              <a:rPr lang="en-US" altLang="ko-KR" sz="900" dirty="0" smtClean="0">
                <a:solidFill>
                  <a:schemeClr val="tx1"/>
                </a:solidFill>
              </a:rPr>
              <a:t>/</a:t>
            </a:r>
            <a:r>
              <a:rPr lang="ko-KR" altLang="en-US" sz="900" dirty="0" smtClean="0">
                <a:solidFill>
                  <a:schemeClr val="tx1"/>
                </a:solidFill>
              </a:rPr>
              <a:t>텍스트</a:t>
            </a:r>
            <a:r>
              <a:rPr lang="en-US" altLang="ko-KR" sz="900" dirty="0" smtClean="0">
                <a:solidFill>
                  <a:schemeClr val="tx1"/>
                </a:solidFill>
              </a:rPr>
              <a:t>/</a:t>
            </a:r>
            <a:r>
              <a:rPr lang="ko-KR" altLang="en-US" sz="900" dirty="0" smtClean="0">
                <a:solidFill>
                  <a:schemeClr val="tx1"/>
                </a:solidFill>
              </a:rPr>
              <a:t>문제 중심 등</a:t>
            </a:r>
            <a:r>
              <a:rPr lang="en-US" altLang="ko-KR" sz="900" dirty="0" smtClean="0">
                <a:solidFill>
                  <a:schemeClr val="tx1"/>
                </a:solidFill>
              </a:rPr>
              <a:t>)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cxnSp>
        <p:nvCxnSpPr>
          <p:cNvPr id="16" name="직선 연결선 15"/>
          <p:cNvCxnSpPr>
            <a:stCxn id="4" idx="2"/>
            <a:endCxn id="5" idx="0"/>
          </p:cNvCxnSpPr>
          <p:nvPr/>
        </p:nvCxnSpPr>
        <p:spPr>
          <a:xfrm>
            <a:off x="625729" y="1925702"/>
            <a:ext cx="861" cy="17987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1" name="직선 연결선 360"/>
          <p:cNvCxnSpPr>
            <a:stCxn id="5" idx="2"/>
            <a:endCxn id="346" idx="0"/>
          </p:cNvCxnSpPr>
          <p:nvPr/>
        </p:nvCxnSpPr>
        <p:spPr>
          <a:xfrm flipH="1">
            <a:off x="620518" y="2481854"/>
            <a:ext cx="6072" cy="16943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2" name="직선 연결선 361"/>
          <p:cNvCxnSpPr>
            <a:stCxn id="346" idx="2"/>
            <a:endCxn id="347" idx="0"/>
          </p:cNvCxnSpPr>
          <p:nvPr/>
        </p:nvCxnSpPr>
        <p:spPr>
          <a:xfrm flipH="1">
            <a:off x="614667" y="2905325"/>
            <a:ext cx="5851" cy="1823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3" name="직선 연결선 362"/>
          <p:cNvCxnSpPr>
            <a:stCxn id="347" idx="2"/>
            <a:endCxn id="348" idx="0"/>
          </p:cNvCxnSpPr>
          <p:nvPr/>
        </p:nvCxnSpPr>
        <p:spPr>
          <a:xfrm>
            <a:off x="614667" y="3341729"/>
            <a:ext cx="1844" cy="15201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4" name="직선 연결선 363"/>
          <p:cNvCxnSpPr>
            <a:stCxn id="348" idx="2"/>
            <a:endCxn id="354" idx="0"/>
          </p:cNvCxnSpPr>
          <p:nvPr/>
        </p:nvCxnSpPr>
        <p:spPr>
          <a:xfrm>
            <a:off x="616511" y="3747779"/>
            <a:ext cx="1021" cy="15522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5" name="직선 연결선 364"/>
          <p:cNvCxnSpPr>
            <a:stCxn id="354" idx="2"/>
            <a:endCxn id="355" idx="0"/>
          </p:cNvCxnSpPr>
          <p:nvPr/>
        </p:nvCxnSpPr>
        <p:spPr>
          <a:xfrm>
            <a:off x="617532" y="4157039"/>
            <a:ext cx="14628" cy="21417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6" name="직선 연결선 365"/>
          <p:cNvCxnSpPr>
            <a:stCxn id="355" idx="2"/>
            <a:endCxn id="356" idx="0"/>
          </p:cNvCxnSpPr>
          <p:nvPr/>
        </p:nvCxnSpPr>
        <p:spPr>
          <a:xfrm>
            <a:off x="632160" y="4795512"/>
            <a:ext cx="6781" cy="1697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7" name="직선 연결선 366"/>
          <p:cNvCxnSpPr>
            <a:stCxn id="356" idx="2"/>
            <a:endCxn id="357" idx="0"/>
          </p:cNvCxnSpPr>
          <p:nvPr/>
        </p:nvCxnSpPr>
        <p:spPr>
          <a:xfrm>
            <a:off x="638941" y="5219331"/>
            <a:ext cx="7805" cy="1262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8" name="직선 연결선 367"/>
          <p:cNvCxnSpPr>
            <a:stCxn id="357" idx="2"/>
            <a:endCxn id="358" idx="0"/>
          </p:cNvCxnSpPr>
          <p:nvPr/>
        </p:nvCxnSpPr>
        <p:spPr>
          <a:xfrm>
            <a:off x="646746" y="5599612"/>
            <a:ext cx="0" cy="12186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9" name="직선 연결선 368"/>
          <p:cNvCxnSpPr>
            <a:stCxn id="358" idx="2"/>
            <a:endCxn id="359" idx="0"/>
          </p:cNvCxnSpPr>
          <p:nvPr/>
        </p:nvCxnSpPr>
        <p:spPr>
          <a:xfrm>
            <a:off x="646746" y="6039405"/>
            <a:ext cx="3903" cy="13279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0" name="직선 연결선 369"/>
          <p:cNvCxnSpPr>
            <a:stCxn id="359" idx="2"/>
            <a:endCxn id="360" idx="0"/>
          </p:cNvCxnSpPr>
          <p:nvPr/>
        </p:nvCxnSpPr>
        <p:spPr>
          <a:xfrm flipH="1">
            <a:off x="646745" y="6462044"/>
            <a:ext cx="3904" cy="2156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1" name="직사각형 370"/>
          <p:cNvSpPr/>
          <p:nvPr/>
        </p:nvSpPr>
        <p:spPr>
          <a:xfrm>
            <a:off x="1314354" y="1627760"/>
            <a:ext cx="789517" cy="29794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smtClean="0">
                <a:solidFill>
                  <a:schemeClr val="tx1"/>
                </a:solidFill>
              </a:rPr>
              <a:t>로그인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72" name="직사각형 371"/>
          <p:cNvSpPr/>
          <p:nvPr/>
        </p:nvSpPr>
        <p:spPr>
          <a:xfrm>
            <a:off x="1375664" y="2115958"/>
            <a:ext cx="680548" cy="25403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학습자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373" name="직사각형 372"/>
          <p:cNvSpPr/>
          <p:nvPr/>
        </p:nvSpPr>
        <p:spPr>
          <a:xfrm>
            <a:off x="1314355" y="2622474"/>
            <a:ext cx="813434" cy="25403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err="1" smtClean="0">
                <a:solidFill>
                  <a:schemeClr val="tx1"/>
                </a:solidFill>
              </a:rPr>
              <a:t>학습관리자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374" name="직사각형 373"/>
          <p:cNvSpPr/>
          <p:nvPr/>
        </p:nvSpPr>
        <p:spPr>
          <a:xfrm>
            <a:off x="1176282" y="3075378"/>
            <a:ext cx="1088405" cy="25403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smtClean="0">
                <a:solidFill>
                  <a:schemeClr val="tx1"/>
                </a:solidFill>
              </a:rPr>
              <a:t>시스템 관리자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cxnSp>
        <p:nvCxnSpPr>
          <p:cNvPr id="375" name="직선 연결선 374"/>
          <p:cNvCxnSpPr>
            <a:stCxn id="371" idx="2"/>
            <a:endCxn id="372" idx="0"/>
          </p:cNvCxnSpPr>
          <p:nvPr/>
        </p:nvCxnSpPr>
        <p:spPr>
          <a:xfrm>
            <a:off x="1709113" y="1925702"/>
            <a:ext cx="6825" cy="1902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6" name="직선 연결선 375"/>
          <p:cNvCxnSpPr>
            <a:stCxn id="372" idx="2"/>
            <a:endCxn id="373" idx="0"/>
          </p:cNvCxnSpPr>
          <p:nvPr/>
        </p:nvCxnSpPr>
        <p:spPr>
          <a:xfrm>
            <a:off x="1715938" y="2369992"/>
            <a:ext cx="5134" cy="25248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7" name="직선 연결선 376"/>
          <p:cNvCxnSpPr>
            <a:stCxn id="373" idx="2"/>
            <a:endCxn id="374" idx="0"/>
          </p:cNvCxnSpPr>
          <p:nvPr/>
        </p:nvCxnSpPr>
        <p:spPr>
          <a:xfrm flipH="1">
            <a:off x="1720485" y="2876508"/>
            <a:ext cx="587" cy="1988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5" name="직사각형 384"/>
          <p:cNvSpPr/>
          <p:nvPr/>
        </p:nvSpPr>
        <p:spPr>
          <a:xfrm>
            <a:off x="2235200" y="1642434"/>
            <a:ext cx="864027" cy="29794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smtClean="0">
                <a:solidFill>
                  <a:schemeClr val="tx1"/>
                </a:solidFill>
              </a:rPr>
              <a:t>프로필 변경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86" name="직사각형 385"/>
          <p:cNvSpPr/>
          <p:nvPr/>
        </p:nvSpPr>
        <p:spPr>
          <a:xfrm>
            <a:off x="3163186" y="1657015"/>
            <a:ext cx="789517" cy="29794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출석체크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87" name="직사각형 386"/>
          <p:cNvSpPr/>
          <p:nvPr/>
        </p:nvSpPr>
        <p:spPr>
          <a:xfrm>
            <a:off x="4070845" y="1659437"/>
            <a:ext cx="789517" cy="29794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학습 진행 현황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88" name="직사각형 387"/>
          <p:cNvSpPr/>
          <p:nvPr/>
        </p:nvSpPr>
        <p:spPr>
          <a:xfrm>
            <a:off x="2314575" y="2115958"/>
            <a:ext cx="680548" cy="25403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smtClean="0">
                <a:solidFill>
                  <a:schemeClr val="tx1"/>
                </a:solidFill>
              </a:rPr>
              <a:t>사진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389" name="직사각형 388"/>
          <p:cNvSpPr/>
          <p:nvPr/>
        </p:nvSpPr>
        <p:spPr>
          <a:xfrm>
            <a:off x="2326939" y="2617086"/>
            <a:ext cx="680548" cy="30212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비밀번호 변경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cxnSp>
        <p:nvCxnSpPr>
          <p:cNvPr id="398" name="직선 연결선 397"/>
          <p:cNvCxnSpPr>
            <a:stCxn id="385" idx="2"/>
            <a:endCxn id="388" idx="0"/>
          </p:cNvCxnSpPr>
          <p:nvPr/>
        </p:nvCxnSpPr>
        <p:spPr>
          <a:xfrm flipH="1">
            <a:off x="2654849" y="1940376"/>
            <a:ext cx="12365" cy="17558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1" name="직선 연결선 400"/>
          <p:cNvCxnSpPr>
            <a:stCxn id="388" idx="2"/>
            <a:endCxn id="389" idx="0"/>
          </p:cNvCxnSpPr>
          <p:nvPr/>
        </p:nvCxnSpPr>
        <p:spPr>
          <a:xfrm>
            <a:off x="2654849" y="2369992"/>
            <a:ext cx="12364" cy="24709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4" name="직사각형 403"/>
          <p:cNvSpPr/>
          <p:nvPr/>
        </p:nvSpPr>
        <p:spPr>
          <a:xfrm>
            <a:off x="5048963" y="1644261"/>
            <a:ext cx="789517" cy="29794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학습 단계 선택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405" name="직사각형 404"/>
          <p:cNvSpPr/>
          <p:nvPr/>
        </p:nvSpPr>
        <p:spPr>
          <a:xfrm>
            <a:off x="4445000" y="2244812"/>
            <a:ext cx="789517" cy="29794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입문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406" name="직사각형 405"/>
          <p:cNvSpPr/>
          <p:nvPr/>
        </p:nvSpPr>
        <p:spPr>
          <a:xfrm>
            <a:off x="5575261" y="2244812"/>
            <a:ext cx="789517" cy="49838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초급</a:t>
            </a:r>
            <a:r>
              <a:rPr lang="en-US" altLang="ko-KR" sz="1000" dirty="0" smtClean="0">
                <a:solidFill>
                  <a:schemeClr val="tx1"/>
                </a:solidFill>
              </a:rPr>
              <a:t>1,2/</a:t>
            </a:r>
          </a:p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중급</a:t>
            </a:r>
            <a:r>
              <a:rPr lang="en-US" altLang="ko-KR" sz="1000" dirty="0" smtClean="0">
                <a:solidFill>
                  <a:schemeClr val="tx1"/>
                </a:solidFill>
              </a:rPr>
              <a:t>1,2/</a:t>
            </a:r>
          </a:p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고급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407" name="직사각형 406"/>
          <p:cNvSpPr/>
          <p:nvPr/>
        </p:nvSpPr>
        <p:spPr>
          <a:xfrm>
            <a:off x="4514003" y="2993800"/>
            <a:ext cx="680548" cy="25403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제자 원리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408" name="직사각형 407"/>
          <p:cNvSpPr/>
          <p:nvPr/>
        </p:nvSpPr>
        <p:spPr>
          <a:xfrm>
            <a:off x="4445000" y="3429005"/>
            <a:ext cx="817978" cy="25403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그림 </a:t>
            </a:r>
            <a:r>
              <a:rPr lang="ko-KR" altLang="en-US" sz="900" dirty="0" err="1" smtClean="0">
                <a:solidFill>
                  <a:schemeClr val="tx1"/>
                </a:solidFill>
              </a:rPr>
              <a:t>연상법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409" name="직사각형 408"/>
          <p:cNvSpPr/>
          <p:nvPr/>
        </p:nvSpPr>
        <p:spPr>
          <a:xfrm>
            <a:off x="4528577" y="3860766"/>
            <a:ext cx="680548" cy="25403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간단 퀴즈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410" name="직사각형 409"/>
          <p:cNvSpPr/>
          <p:nvPr/>
        </p:nvSpPr>
        <p:spPr>
          <a:xfrm>
            <a:off x="5620314" y="2930617"/>
            <a:ext cx="680548" cy="30060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예문</a:t>
            </a:r>
            <a:r>
              <a:rPr lang="en-US" altLang="ko-KR" sz="900" dirty="0" smtClean="0">
                <a:solidFill>
                  <a:schemeClr val="tx1"/>
                </a:solidFill>
              </a:rPr>
              <a:t>&amp;</a:t>
            </a:r>
          </a:p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발음 평가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411" name="직사각형 410"/>
          <p:cNvSpPr/>
          <p:nvPr/>
        </p:nvSpPr>
        <p:spPr>
          <a:xfrm>
            <a:off x="5616932" y="3429005"/>
            <a:ext cx="680548" cy="25403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유의어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412" name="직사각형 411"/>
          <p:cNvSpPr/>
          <p:nvPr/>
        </p:nvSpPr>
        <p:spPr>
          <a:xfrm>
            <a:off x="5616932" y="3854734"/>
            <a:ext cx="680548" cy="25403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간단 퀴즈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413" name="직사각형 412"/>
          <p:cNvSpPr/>
          <p:nvPr/>
        </p:nvSpPr>
        <p:spPr>
          <a:xfrm>
            <a:off x="5627318" y="4331289"/>
            <a:ext cx="680548" cy="32082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smtClean="0">
                <a:solidFill>
                  <a:schemeClr val="tx1"/>
                </a:solidFill>
              </a:rPr>
              <a:t>학습 단어 목록 순위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cxnSp>
        <p:nvCxnSpPr>
          <p:cNvPr id="414" name="직선 연결선 413"/>
          <p:cNvCxnSpPr>
            <a:stCxn id="405" idx="2"/>
            <a:endCxn id="407" idx="0"/>
          </p:cNvCxnSpPr>
          <p:nvPr/>
        </p:nvCxnSpPr>
        <p:spPr>
          <a:xfrm>
            <a:off x="4839759" y="2542754"/>
            <a:ext cx="14518" cy="45104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7" name="직선 연결선 416"/>
          <p:cNvCxnSpPr>
            <a:stCxn id="407" idx="2"/>
          </p:cNvCxnSpPr>
          <p:nvPr/>
        </p:nvCxnSpPr>
        <p:spPr>
          <a:xfrm>
            <a:off x="4854277" y="3247834"/>
            <a:ext cx="1837" cy="18117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0" name="직선 연결선 419"/>
          <p:cNvCxnSpPr>
            <a:endCxn id="409" idx="0"/>
          </p:cNvCxnSpPr>
          <p:nvPr/>
        </p:nvCxnSpPr>
        <p:spPr>
          <a:xfrm>
            <a:off x="4856114" y="3683039"/>
            <a:ext cx="12737" cy="1777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3" name="직선 연결선 422"/>
          <p:cNvCxnSpPr>
            <a:stCxn id="406" idx="2"/>
            <a:endCxn id="410" idx="0"/>
          </p:cNvCxnSpPr>
          <p:nvPr/>
        </p:nvCxnSpPr>
        <p:spPr>
          <a:xfrm flipH="1">
            <a:off x="5960588" y="2743200"/>
            <a:ext cx="9432" cy="18741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6" name="직선 연결선 425"/>
          <p:cNvCxnSpPr>
            <a:stCxn id="410" idx="2"/>
            <a:endCxn id="411" idx="0"/>
          </p:cNvCxnSpPr>
          <p:nvPr/>
        </p:nvCxnSpPr>
        <p:spPr>
          <a:xfrm flipH="1">
            <a:off x="5957206" y="3231224"/>
            <a:ext cx="3382" cy="1977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9" name="직선 연결선 428"/>
          <p:cNvCxnSpPr>
            <a:stCxn id="411" idx="2"/>
            <a:endCxn id="412" idx="0"/>
          </p:cNvCxnSpPr>
          <p:nvPr/>
        </p:nvCxnSpPr>
        <p:spPr>
          <a:xfrm>
            <a:off x="5957206" y="3683039"/>
            <a:ext cx="0" cy="17169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2" name="직선 연결선 431"/>
          <p:cNvCxnSpPr>
            <a:stCxn id="412" idx="2"/>
            <a:endCxn id="413" idx="0"/>
          </p:cNvCxnSpPr>
          <p:nvPr/>
        </p:nvCxnSpPr>
        <p:spPr>
          <a:xfrm>
            <a:off x="5957206" y="4108768"/>
            <a:ext cx="10386" cy="22252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5" name="직사각형 434"/>
          <p:cNvSpPr/>
          <p:nvPr/>
        </p:nvSpPr>
        <p:spPr>
          <a:xfrm>
            <a:off x="6688772" y="1619537"/>
            <a:ext cx="680548" cy="30212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자음 동화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436" name="직사각형 435"/>
          <p:cNvSpPr/>
          <p:nvPr/>
        </p:nvSpPr>
        <p:spPr>
          <a:xfrm>
            <a:off x="6698766" y="2102438"/>
            <a:ext cx="680548" cy="30212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음 끝소리 규칙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437" name="직사각형 436"/>
          <p:cNvSpPr/>
          <p:nvPr/>
        </p:nvSpPr>
        <p:spPr>
          <a:xfrm>
            <a:off x="6707908" y="2585339"/>
            <a:ext cx="680548" cy="30212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연음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438" name="직사각형 437"/>
          <p:cNvSpPr/>
          <p:nvPr/>
        </p:nvSpPr>
        <p:spPr>
          <a:xfrm>
            <a:off x="6707908" y="3063648"/>
            <a:ext cx="680548" cy="30212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된소리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439" name="직사각형 438"/>
          <p:cNvSpPr/>
          <p:nvPr/>
        </p:nvSpPr>
        <p:spPr>
          <a:xfrm>
            <a:off x="6632786" y="3559976"/>
            <a:ext cx="838200" cy="30212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err="1" smtClean="0">
                <a:solidFill>
                  <a:schemeClr val="tx1"/>
                </a:solidFill>
              </a:rPr>
              <a:t>ㅎ</a:t>
            </a:r>
            <a:r>
              <a:rPr lang="ko-KR" altLang="en-US" sz="900" dirty="0" smtClean="0">
                <a:solidFill>
                  <a:schemeClr val="tx1"/>
                </a:solidFill>
              </a:rPr>
              <a:t> 탈락</a:t>
            </a:r>
            <a:r>
              <a:rPr lang="en-US" altLang="ko-KR" sz="900" dirty="0" smtClean="0">
                <a:solidFill>
                  <a:schemeClr val="tx1"/>
                </a:solidFill>
              </a:rPr>
              <a:t>/</a:t>
            </a:r>
            <a:r>
              <a:rPr lang="ko-KR" altLang="en-US" sz="900" dirty="0" smtClean="0">
                <a:solidFill>
                  <a:schemeClr val="tx1"/>
                </a:solidFill>
              </a:rPr>
              <a:t>약화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440" name="직사각형 439"/>
          <p:cNvSpPr/>
          <p:nvPr/>
        </p:nvSpPr>
        <p:spPr>
          <a:xfrm>
            <a:off x="6707908" y="4043085"/>
            <a:ext cx="680548" cy="30212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구개음화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441" name="직사각형 440"/>
          <p:cNvSpPr/>
          <p:nvPr/>
        </p:nvSpPr>
        <p:spPr>
          <a:xfrm>
            <a:off x="6707908" y="4521186"/>
            <a:ext cx="680548" cy="30212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사이시옷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442" name="직사각형 441"/>
          <p:cNvSpPr/>
          <p:nvPr/>
        </p:nvSpPr>
        <p:spPr>
          <a:xfrm>
            <a:off x="6569391" y="5017514"/>
            <a:ext cx="957581" cy="43035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모음 축약</a:t>
            </a:r>
            <a:r>
              <a:rPr lang="en-US" altLang="ko-KR" sz="900" dirty="0" smtClean="0">
                <a:solidFill>
                  <a:schemeClr val="tx1"/>
                </a:solidFill>
              </a:rPr>
              <a:t>/</a:t>
            </a:r>
            <a:r>
              <a:rPr lang="ko-KR" altLang="en-US" sz="900" dirty="0" smtClean="0">
                <a:solidFill>
                  <a:schemeClr val="tx1"/>
                </a:solidFill>
              </a:rPr>
              <a:t>탈락</a:t>
            </a:r>
            <a:r>
              <a:rPr lang="en-US" altLang="ko-KR" sz="900" dirty="0" smtClean="0">
                <a:solidFill>
                  <a:schemeClr val="tx1"/>
                </a:solidFill>
              </a:rPr>
              <a:t>/</a:t>
            </a:r>
            <a:r>
              <a:rPr lang="ko-KR" altLang="en-US" sz="900" dirty="0" smtClean="0">
                <a:solidFill>
                  <a:schemeClr val="tx1"/>
                </a:solidFill>
              </a:rPr>
              <a:t>추가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cxnSp>
        <p:nvCxnSpPr>
          <p:cNvPr id="443" name="직선 연결선 442"/>
          <p:cNvCxnSpPr>
            <a:stCxn id="435" idx="2"/>
            <a:endCxn id="436" idx="0"/>
          </p:cNvCxnSpPr>
          <p:nvPr/>
        </p:nvCxnSpPr>
        <p:spPr>
          <a:xfrm>
            <a:off x="7029046" y="1921665"/>
            <a:ext cx="9994" cy="1807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6" name="직선 연결선 445"/>
          <p:cNvCxnSpPr>
            <a:stCxn id="436" idx="2"/>
            <a:endCxn id="437" idx="0"/>
          </p:cNvCxnSpPr>
          <p:nvPr/>
        </p:nvCxnSpPr>
        <p:spPr>
          <a:xfrm>
            <a:off x="7039040" y="2404566"/>
            <a:ext cx="9142" cy="1807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9" name="직선 연결선 448"/>
          <p:cNvCxnSpPr>
            <a:stCxn id="437" idx="2"/>
            <a:endCxn id="438" idx="0"/>
          </p:cNvCxnSpPr>
          <p:nvPr/>
        </p:nvCxnSpPr>
        <p:spPr>
          <a:xfrm>
            <a:off x="7048182" y="2887467"/>
            <a:ext cx="0" cy="1761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2" name="직선 연결선 451"/>
          <p:cNvCxnSpPr>
            <a:stCxn id="438" idx="2"/>
            <a:endCxn id="439" idx="0"/>
          </p:cNvCxnSpPr>
          <p:nvPr/>
        </p:nvCxnSpPr>
        <p:spPr>
          <a:xfrm>
            <a:off x="7048182" y="3365776"/>
            <a:ext cx="3704" cy="1942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5" name="직선 연결선 454"/>
          <p:cNvCxnSpPr>
            <a:stCxn id="439" idx="2"/>
            <a:endCxn id="440" idx="0"/>
          </p:cNvCxnSpPr>
          <p:nvPr/>
        </p:nvCxnSpPr>
        <p:spPr>
          <a:xfrm flipH="1">
            <a:off x="7048182" y="3862104"/>
            <a:ext cx="3704" cy="1809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8" name="직선 연결선 457"/>
          <p:cNvCxnSpPr>
            <a:stCxn id="442" idx="0"/>
            <a:endCxn id="441" idx="2"/>
          </p:cNvCxnSpPr>
          <p:nvPr/>
        </p:nvCxnSpPr>
        <p:spPr>
          <a:xfrm flipV="1">
            <a:off x="7048182" y="4823314"/>
            <a:ext cx="0" cy="1942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3" name="직선 연결선 462"/>
          <p:cNvCxnSpPr>
            <a:stCxn id="441" idx="0"/>
            <a:endCxn id="440" idx="2"/>
          </p:cNvCxnSpPr>
          <p:nvPr/>
        </p:nvCxnSpPr>
        <p:spPr>
          <a:xfrm flipV="1">
            <a:off x="7048182" y="4345213"/>
            <a:ext cx="0" cy="1759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6" name="직선 연결선 465"/>
          <p:cNvCxnSpPr>
            <a:stCxn id="327" idx="2"/>
            <a:endCxn id="435" idx="0"/>
          </p:cNvCxnSpPr>
          <p:nvPr/>
        </p:nvCxnSpPr>
        <p:spPr>
          <a:xfrm>
            <a:off x="7028492" y="1358262"/>
            <a:ext cx="554" cy="26127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9" name="직사각형 468"/>
          <p:cNvSpPr/>
          <p:nvPr/>
        </p:nvSpPr>
        <p:spPr>
          <a:xfrm>
            <a:off x="10758065" y="1644261"/>
            <a:ext cx="697335" cy="29794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공지사항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470" name="직사각형 469"/>
          <p:cNvSpPr/>
          <p:nvPr/>
        </p:nvSpPr>
        <p:spPr>
          <a:xfrm>
            <a:off x="11599150" y="1635548"/>
            <a:ext cx="519728" cy="29794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Q&amp;A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471" name="직사각형 470"/>
          <p:cNvSpPr/>
          <p:nvPr/>
        </p:nvSpPr>
        <p:spPr>
          <a:xfrm>
            <a:off x="12247324" y="1637389"/>
            <a:ext cx="620700" cy="29794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1:1 </a:t>
            </a:r>
            <a:r>
              <a:rPr lang="ko-KR" altLang="en-US" sz="1000" dirty="0" smtClean="0">
                <a:solidFill>
                  <a:schemeClr val="tx1"/>
                </a:solidFill>
              </a:rPr>
              <a:t>문의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472" name="직사각형 471"/>
          <p:cNvSpPr/>
          <p:nvPr/>
        </p:nvSpPr>
        <p:spPr>
          <a:xfrm>
            <a:off x="12220782" y="2107543"/>
            <a:ext cx="680548" cy="25403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게시판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473" name="직사각형 472"/>
          <p:cNvSpPr/>
          <p:nvPr/>
        </p:nvSpPr>
        <p:spPr>
          <a:xfrm>
            <a:off x="12217400" y="2559358"/>
            <a:ext cx="680548" cy="25403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메일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474" name="직사각형 473"/>
          <p:cNvSpPr/>
          <p:nvPr/>
        </p:nvSpPr>
        <p:spPr>
          <a:xfrm>
            <a:off x="12217400" y="2985087"/>
            <a:ext cx="680548" cy="25403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전화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cxnSp>
        <p:nvCxnSpPr>
          <p:cNvPr id="475" name="직선 연결선 474"/>
          <p:cNvCxnSpPr>
            <a:stCxn id="472" idx="2"/>
            <a:endCxn id="473" idx="0"/>
          </p:cNvCxnSpPr>
          <p:nvPr/>
        </p:nvCxnSpPr>
        <p:spPr>
          <a:xfrm flipH="1">
            <a:off x="12557674" y="2361577"/>
            <a:ext cx="3382" cy="1977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6" name="직선 연결선 475"/>
          <p:cNvCxnSpPr>
            <a:stCxn id="473" idx="2"/>
            <a:endCxn id="474" idx="0"/>
          </p:cNvCxnSpPr>
          <p:nvPr/>
        </p:nvCxnSpPr>
        <p:spPr>
          <a:xfrm>
            <a:off x="12557674" y="2813392"/>
            <a:ext cx="0" cy="17169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7" name="직선 연결선 476"/>
          <p:cNvCxnSpPr>
            <a:stCxn id="471" idx="2"/>
            <a:endCxn id="472" idx="0"/>
          </p:cNvCxnSpPr>
          <p:nvPr/>
        </p:nvCxnSpPr>
        <p:spPr>
          <a:xfrm>
            <a:off x="12557674" y="1935331"/>
            <a:ext cx="3382" cy="17221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0" name="직사각형 479"/>
          <p:cNvSpPr/>
          <p:nvPr/>
        </p:nvSpPr>
        <p:spPr>
          <a:xfrm>
            <a:off x="8885766" y="1635548"/>
            <a:ext cx="789517" cy="29794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재미있는 놀이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481" name="직사각형 480"/>
          <p:cNvSpPr/>
          <p:nvPr/>
        </p:nvSpPr>
        <p:spPr>
          <a:xfrm>
            <a:off x="9827683" y="1636924"/>
            <a:ext cx="789517" cy="29794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재미있는 이야기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482" name="직사각형 481"/>
          <p:cNvSpPr/>
          <p:nvPr/>
        </p:nvSpPr>
        <p:spPr>
          <a:xfrm>
            <a:off x="9892659" y="2182594"/>
            <a:ext cx="680548" cy="25403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전래동화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483" name="직사각형 482"/>
          <p:cNvSpPr/>
          <p:nvPr/>
        </p:nvSpPr>
        <p:spPr>
          <a:xfrm>
            <a:off x="9889277" y="2634409"/>
            <a:ext cx="680548" cy="25403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민속놀이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484" name="직사각형 483"/>
          <p:cNvSpPr/>
          <p:nvPr/>
        </p:nvSpPr>
        <p:spPr>
          <a:xfrm>
            <a:off x="9889277" y="3060138"/>
            <a:ext cx="680548" cy="25403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한국음식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cxnSp>
        <p:nvCxnSpPr>
          <p:cNvPr id="485" name="직선 연결선 484"/>
          <p:cNvCxnSpPr>
            <a:stCxn id="482" idx="2"/>
            <a:endCxn id="483" idx="0"/>
          </p:cNvCxnSpPr>
          <p:nvPr/>
        </p:nvCxnSpPr>
        <p:spPr>
          <a:xfrm flipH="1">
            <a:off x="10229551" y="2436628"/>
            <a:ext cx="3382" cy="1977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6" name="직선 연결선 485"/>
          <p:cNvCxnSpPr>
            <a:stCxn id="483" idx="2"/>
            <a:endCxn id="484" idx="0"/>
          </p:cNvCxnSpPr>
          <p:nvPr/>
        </p:nvCxnSpPr>
        <p:spPr>
          <a:xfrm>
            <a:off x="10229551" y="2888443"/>
            <a:ext cx="0" cy="17169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7" name="직사각형 486"/>
          <p:cNvSpPr/>
          <p:nvPr/>
        </p:nvSpPr>
        <p:spPr>
          <a:xfrm>
            <a:off x="9889277" y="3485867"/>
            <a:ext cx="680548" cy="25403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교통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488" name="직사각형 487"/>
          <p:cNvSpPr/>
          <p:nvPr/>
        </p:nvSpPr>
        <p:spPr>
          <a:xfrm>
            <a:off x="9889277" y="3911596"/>
            <a:ext cx="680548" cy="25403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예절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cxnSp>
        <p:nvCxnSpPr>
          <p:cNvPr id="489" name="직선 연결선 488"/>
          <p:cNvCxnSpPr>
            <a:stCxn id="487" idx="2"/>
            <a:endCxn id="488" idx="0"/>
          </p:cNvCxnSpPr>
          <p:nvPr/>
        </p:nvCxnSpPr>
        <p:spPr>
          <a:xfrm>
            <a:off x="10229551" y="3739901"/>
            <a:ext cx="0" cy="17169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0" name="직선 연결선 489"/>
          <p:cNvCxnSpPr>
            <a:stCxn id="484" idx="2"/>
            <a:endCxn id="487" idx="0"/>
          </p:cNvCxnSpPr>
          <p:nvPr/>
        </p:nvCxnSpPr>
        <p:spPr>
          <a:xfrm>
            <a:off x="10229551" y="3314172"/>
            <a:ext cx="0" cy="17169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4" name="직선 연결선 493"/>
          <p:cNvCxnSpPr>
            <a:stCxn id="481" idx="2"/>
            <a:endCxn id="482" idx="0"/>
          </p:cNvCxnSpPr>
          <p:nvPr/>
        </p:nvCxnSpPr>
        <p:spPr>
          <a:xfrm>
            <a:off x="10222442" y="1934866"/>
            <a:ext cx="10491" cy="24772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8" name="꺾인 연결선 497"/>
          <p:cNvCxnSpPr>
            <a:stCxn id="344" idx="2"/>
            <a:endCxn id="480" idx="0"/>
          </p:cNvCxnSpPr>
          <p:nvPr/>
        </p:nvCxnSpPr>
        <p:spPr>
          <a:xfrm rot="5400000">
            <a:off x="9357443" y="1273158"/>
            <a:ext cx="285472" cy="439308"/>
          </a:xfrm>
          <a:prstGeom prst="bentConnector3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0" name="꺾인 연결선 499"/>
          <p:cNvCxnSpPr>
            <a:stCxn id="344" idx="2"/>
            <a:endCxn id="481" idx="0"/>
          </p:cNvCxnSpPr>
          <p:nvPr/>
        </p:nvCxnSpPr>
        <p:spPr>
          <a:xfrm rot="16200000" flipH="1">
            <a:off x="9827713" y="1242195"/>
            <a:ext cx="286848" cy="502609"/>
          </a:xfrm>
          <a:prstGeom prst="bentConnector3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1" name="꺾인 연결선 500"/>
          <p:cNvCxnSpPr>
            <a:stCxn id="345" idx="2"/>
            <a:endCxn id="469" idx="0"/>
          </p:cNvCxnSpPr>
          <p:nvPr/>
        </p:nvCxnSpPr>
        <p:spPr>
          <a:xfrm rot="5400000">
            <a:off x="11344178" y="1133059"/>
            <a:ext cx="273757" cy="748646"/>
          </a:xfrm>
          <a:prstGeom prst="bentConnector3">
            <a:avLst>
              <a:gd name="adj1" fmla="val 50000"/>
            </a:avLst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4" name="꺾인 연결선 503"/>
          <p:cNvCxnSpPr>
            <a:stCxn id="345" idx="2"/>
            <a:endCxn id="471" idx="0"/>
          </p:cNvCxnSpPr>
          <p:nvPr/>
        </p:nvCxnSpPr>
        <p:spPr>
          <a:xfrm rot="16200000" flipH="1">
            <a:off x="12073084" y="1152798"/>
            <a:ext cx="266885" cy="702295"/>
          </a:xfrm>
          <a:prstGeom prst="bentConnector3">
            <a:avLst>
              <a:gd name="adj1" fmla="val 50000"/>
            </a:avLst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7" name="꺾인 연결선 506"/>
          <p:cNvCxnSpPr>
            <a:stCxn id="345" idx="2"/>
            <a:endCxn id="470" idx="0"/>
          </p:cNvCxnSpPr>
          <p:nvPr/>
        </p:nvCxnSpPr>
        <p:spPr>
          <a:xfrm rot="16200000" flipH="1">
            <a:off x="11724674" y="1501208"/>
            <a:ext cx="265044" cy="3635"/>
          </a:xfrm>
          <a:prstGeom prst="bentConnector3">
            <a:avLst>
              <a:gd name="adj1" fmla="val 50000"/>
            </a:avLst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0" name="직선 연결선 509"/>
          <p:cNvCxnSpPr>
            <a:stCxn id="323" idx="2"/>
            <a:endCxn id="404" idx="0"/>
          </p:cNvCxnSpPr>
          <p:nvPr/>
        </p:nvCxnSpPr>
        <p:spPr>
          <a:xfrm>
            <a:off x="5440897" y="1353800"/>
            <a:ext cx="2825" cy="2904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3" name="꺾인 연결선 512"/>
          <p:cNvCxnSpPr>
            <a:stCxn id="404" idx="2"/>
            <a:endCxn id="405" idx="0"/>
          </p:cNvCxnSpPr>
          <p:nvPr/>
        </p:nvCxnSpPr>
        <p:spPr>
          <a:xfrm rot="5400000">
            <a:off x="4990437" y="1791526"/>
            <a:ext cx="302609" cy="603963"/>
          </a:xfrm>
          <a:prstGeom prst="bentConnector3">
            <a:avLst>
              <a:gd name="adj1" fmla="val 50000"/>
            </a:avLst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6" name="꺾인 연결선 515"/>
          <p:cNvCxnSpPr>
            <a:stCxn id="404" idx="2"/>
            <a:endCxn id="406" idx="0"/>
          </p:cNvCxnSpPr>
          <p:nvPr/>
        </p:nvCxnSpPr>
        <p:spPr>
          <a:xfrm rot="16200000" flipH="1">
            <a:off x="5555567" y="1830358"/>
            <a:ext cx="302609" cy="526298"/>
          </a:xfrm>
          <a:prstGeom prst="bentConnector3">
            <a:avLst>
              <a:gd name="adj1" fmla="val 50000"/>
            </a:avLst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9" name="꺾인 연결선 518"/>
          <p:cNvCxnSpPr>
            <a:stCxn id="313" idx="2"/>
            <a:endCxn id="385" idx="0"/>
          </p:cNvCxnSpPr>
          <p:nvPr/>
        </p:nvCxnSpPr>
        <p:spPr>
          <a:xfrm rot="5400000">
            <a:off x="2969915" y="1051100"/>
            <a:ext cx="288634" cy="894035"/>
          </a:xfrm>
          <a:prstGeom prst="bentConnector3">
            <a:avLst>
              <a:gd name="adj1" fmla="val 50000"/>
            </a:avLst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2" name="꺾인 연결선 521"/>
          <p:cNvCxnSpPr>
            <a:stCxn id="313" idx="2"/>
            <a:endCxn id="387" idx="0"/>
          </p:cNvCxnSpPr>
          <p:nvPr/>
        </p:nvCxnSpPr>
        <p:spPr>
          <a:xfrm rot="16200000" flipH="1">
            <a:off x="3860608" y="1054440"/>
            <a:ext cx="305637" cy="904355"/>
          </a:xfrm>
          <a:prstGeom prst="bentConnector3">
            <a:avLst>
              <a:gd name="adj1" fmla="val 50000"/>
            </a:avLst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5" name="꺾인 연결선 524"/>
          <p:cNvCxnSpPr>
            <a:stCxn id="313" idx="2"/>
            <a:endCxn id="386" idx="0"/>
          </p:cNvCxnSpPr>
          <p:nvPr/>
        </p:nvCxnSpPr>
        <p:spPr>
          <a:xfrm rot="5400000">
            <a:off x="3407990" y="1503755"/>
            <a:ext cx="303215" cy="3304"/>
          </a:xfrm>
          <a:prstGeom prst="bentConnector3">
            <a:avLst>
              <a:gd name="adj1" fmla="val 50000"/>
            </a:avLst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8" name="꺾인 연결선 527"/>
          <p:cNvCxnSpPr>
            <a:stCxn id="3" idx="2"/>
            <a:endCxn id="4" idx="0"/>
          </p:cNvCxnSpPr>
          <p:nvPr/>
        </p:nvCxnSpPr>
        <p:spPr>
          <a:xfrm rot="5400000">
            <a:off x="786810" y="1193485"/>
            <a:ext cx="273194" cy="595356"/>
          </a:xfrm>
          <a:prstGeom prst="bentConnector3">
            <a:avLst>
              <a:gd name="adj1" fmla="val 50000"/>
            </a:avLst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1" name="꺾인 연결선 530"/>
          <p:cNvCxnSpPr>
            <a:stCxn id="3" idx="2"/>
            <a:endCxn id="371" idx="0"/>
          </p:cNvCxnSpPr>
          <p:nvPr/>
        </p:nvCxnSpPr>
        <p:spPr>
          <a:xfrm rot="16200000" flipH="1">
            <a:off x="1328502" y="1247149"/>
            <a:ext cx="273194" cy="488028"/>
          </a:xfrm>
          <a:prstGeom prst="bentConnector3">
            <a:avLst>
              <a:gd name="adj1" fmla="val 50000"/>
            </a:avLst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7" name="직사각형 546"/>
          <p:cNvSpPr/>
          <p:nvPr/>
        </p:nvSpPr>
        <p:spPr>
          <a:xfrm>
            <a:off x="7797800" y="977000"/>
            <a:ext cx="1087966" cy="36636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mtClean="0"/>
              <a:t>AI </a:t>
            </a:r>
            <a:r>
              <a:rPr lang="ko-KR" altLang="en-US" sz="1400" dirty="0" smtClean="0"/>
              <a:t>학습</a:t>
            </a:r>
            <a:endParaRPr lang="ko-KR" altLang="en-US" sz="1400" dirty="0"/>
          </a:p>
        </p:txBody>
      </p:sp>
      <p:sp>
        <p:nvSpPr>
          <p:cNvPr id="548" name="직사각형 547"/>
          <p:cNvSpPr/>
          <p:nvPr/>
        </p:nvSpPr>
        <p:spPr>
          <a:xfrm>
            <a:off x="7997137" y="1625934"/>
            <a:ext cx="680548" cy="30212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맞춤형 교재 생성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549" name="직사각형 548"/>
          <p:cNvSpPr/>
          <p:nvPr/>
        </p:nvSpPr>
        <p:spPr>
          <a:xfrm>
            <a:off x="7999882" y="2106309"/>
            <a:ext cx="680548" cy="30212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smtClean="0">
                <a:solidFill>
                  <a:schemeClr val="tx1"/>
                </a:solidFill>
              </a:rPr>
              <a:t>VOCA </a:t>
            </a:r>
            <a:r>
              <a:rPr lang="ko-KR" altLang="en-US" sz="900" dirty="0" smtClean="0">
                <a:solidFill>
                  <a:schemeClr val="tx1"/>
                </a:solidFill>
              </a:rPr>
              <a:t>만들기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550" name="직사각형 549"/>
          <p:cNvSpPr/>
          <p:nvPr/>
        </p:nvSpPr>
        <p:spPr>
          <a:xfrm>
            <a:off x="7997137" y="2610362"/>
            <a:ext cx="680548" cy="30212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발음교정</a:t>
            </a:r>
            <a:endParaRPr lang="en-US" altLang="ko-KR" sz="900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900" dirty="0" smtClean="0">
                <a:solidFill>
                  <a:schemeClr val="tx1"/>
                </a:solidFill>
              </a:rPr>
              <a:t>(</a:t>
            </a:r>
            <a:r>
              <a:rPr lang="ko-KR" altLang="en-US" sz="900" dirty="0" smtClean="0">
                <a:solidFill>
                  <a:schemeClr val="tx1"/>
                </a:solidFill>
              </a:rPr>
              <a:t>평가</a:t>
            </a:r>
            <a:r>
              <a:rPr lang="en-US" altLang="ko-KR" sz="900" dirty="0" smtClean="0">
                <a:solidFill>
                  <a:schemeClr val="tx1"/>
                </a:solidFill>
              </a:rPr>
              <a:t>)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551" name="직사각형 550"/>
          <p:cNvSpPr/>
          <p:nvPr/>
        </p:nvSpPr>
        <p:spPr>
          <a:xfrm>
            <a:off x="7946111" y="3060138"/>
            <a:ext cx="802934" cy="30212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smtClean="0">
                <a:solidFill>
                  <a:schemeClr val="tx1"/>
                </a:solidFill>
              </a:rPr>
              <a:t>한국어 작문 테스트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cxnSp>
        <p:nvCxnSpPr>
          <p:cNvPr id="557" name="직선 연결선 556"/>
          <p:cNvCxnSpPr>
            <a:stCxn id="547" idx="2"/>
            <a:endCxn id="548" idx="0"/>
          </p:cNvCxnSpPr>
          <p:nvPr/>
        </p:nvCxnSpPr>
        <p:spPr>
          <a:xfrm flipH="1">
            <a:off x="8337411" y="1343368"/>
            <a:ext cx="4372" cy="28256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1" name="직선 연결선 560"/>
          <p:cNvCxnSpPr>
            <a:stCxn id="548" idx="2"/>
            <a:endCxn id="549" idx="0"/>
          </p:cNvCxnSpPr>
          <p:nvPr/>
        </p:nvCxnSpPr>
        <p:spPr>
          <a:xfrm>
            <a:off x="8337411" y="1928062"/>
            <a:ext cx="2745" cy="1782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4" name="직선 연결선 563"/>
          <p:cNvCxnSpPr>
            <a:stCxn id="549" idx="2"/>
            <a:endCxn id="550" idx="0"/>
          </p:cNvCxnSpPr>
          <p:nvPr/>
        </p:nvCxnSpPr>
        <p:spPr>
          <a:xfrm flipH="1">
            <a:off x="8337411" y="2408437"/>
            <a:ext cx="2745" cy="20192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7" name="직선 연결선 566"/>
          <p:cNvCxnSpPr>
            <a:stCxn id="550" idx="2"/>
            <a:endCxn id="551" idx="0"/>
          </p:cNvCxnSpPr>
          <p:nvPr/>
        </p:nvCxnSpPr>
        <p:spPr>
          <a:xfrm>
            <a:off x="8337411" y="2912490"/>
            <a:ext cx="10167" cy="1476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직사각형 125"/>
          <p:cNvSpPr/>
          <p:nvPr/>
        </p:nvSpPr>
        <p:spPr>
          <a:xfrm>
            <a:off x="8951492" y="2182594"/>
            <a:ext cx="680548" cy="25403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127" name="직사각형 126"/>
          <p:cNvSpPr/>
          <p:nvPr/>
        </p:nvSpPr>
        <p:spPr>
          <a:xfrm>
            <a:off x="8948110" y="2634409"/>
            <a:ext cx="680548" cy="25403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128" name="직사각형 127"/>
          <p:cNvSpPr/>
          <p:nvPr/>
        </p:nvSpPr>
        <p:spPr>
          <a:xfrm>
            <a:off x="8948110" y="3060138"/>
            <a:ext cx="680548" cy="25403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/>
              </a:solidFill>
            </a:endParaRPr>
          </a:p>
        </p:txBody>
      </p:sp>
      <p:cxnSp>
        <p:nvCxnSpPr>
          <p:cNvPr id="129" name="직선 연결선 128"/>
          <p:cNvCxnSpPr>
            <a:stCxn id="126" idx="2"/>
            <a:endCxn id="127" idx="0"/>
          </p:cNvCxnSpPr>
          <p:nvPr/>
        </p:nvCxnSpPr>
        <p:spPr>
          <a:xfrm flipH="1">
            <a:off x="9288384" y="2436628"/>
            <a:ext cx="3382" cy="1977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직선 연결선 129"/>
          <p:cNvCxnSpPr>
            <a:stCxn id="127" idx="2"/>
            <a:endCxn id="128" idx="0"/>
          </p:cNvCxnSpPr>
          <p:nvPr/>
        </p:nvCxnSpPr>
        <p:spPr>
          <a:xfrm>
            <a:off x="9288384" y="2888443"/>
            <a:ext cx="0" cy="17169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직사각형 130"/>
          <p:cNvSpPr/>
          <p:nvPr/>
        </p:nvSpPr>
        <p:spPr>
          <a:xfrm>
            <a:off x="8948110" y="3485867"/>
            <a:ext cx="680548" cy="25403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132" name="직사각형 131"/>
          <p:cNvSpPr/>
          <p:nvPr/>
        </p:nvSpPr>
        <p:spPr>
          <a:xfrm>
            <a:off x="8948110" y="3911596"/>
            <a:ext cx="680548" cy="25403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/>
              </a:solidFill>
            </a:endParaRPr>
          </a:p>
        </p:txBody>
      </p:sp>
      <p:cxnSp>
        <p:nvCxnSpPr>
          <p:cNvPr id="133" name="직선 연결선 132"/>
          <p:cNvCxnSpPr>
            <a:stCxn id="131" idx="2"/>
            <a:endCxn id="132" idx="0"/>
          </p:cNvCxnSpPr>
          <p:nvPr/>
        </p:nvCxnSpPr>
        <p:spPr>
          <a:xfrm>
            <a:off x="9288384" y="3739901"/>
            <a:ext cx="0" cy="17169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직선 연결선 133"/>
          <p:cNvCxnSpPr>
            <a:stCxn id="128" idx="2"/>
            <a:endCxn id="131" idx="0"/>
          </p:cNvCxnSpPr>
          <p:nvPr/>
        </p:nvCxnSpPr>
        <p:spPr>
          <a:xfrm>
            <a:off x="9288384" y="3314172"/>
            <a:ext cx="0" cy="17169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직사각형 134"/>
          <p:cNvSpPr/>
          <p:nvPr/>
        </p:nvSpPr>
        <p:spPr>
          <a:xfrm>
            <a:off x="8948110" y="4331289"/>
            <a:ext cx="680548" cy="25403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136" name="직사각형 135"/>
          <p:cNvSpPr/>
          <p:nvPr/>
        </p:nvSpPr>
        <p:spPr>
          <a:xfrm>
            <a:off x="8944728" y="4783104"/>
            <a:ext cx="680548" cy="25403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137" name="직사각형 136"/>
          <p:cNvSpPr/>
          <p:nvPr/>
        </p:nvSpPr>
        <p:spPr>
          <a:xfrm>
            <a:off x="8944728" y="5208833"/>
            <a:ext cx="680548" cy="25403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/>
              </a:solidFill>
            </a:endParaRPr>
          </a:p>
        </p:txBody>
      </p:sp>
      <p:cxnSp>
        <p:nvCxnSpPr>
          <p:cNvPr id="138" name="직선 연결선 137"/>
          <p:cNvCxnSpPr>
            <a:stCxn id="135" idx="2"/>
            <a:endCxn id="136" idx="0"/>
          </p:cNvCxnSpPr>
          <p:nvPr/>
        </p:nvCxnSpPr>
        <p:spPr>
          <a:xfrm flipH="1">
            <a:off x="9285002" y="4585323"/>
            <a:ext cx="3382" cy="1977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직선 연결선 138"/>
          <p:cNvCxnSpPr>
            <a:stCxn id="136" idx="2"/>
            <a:endCxn id="137" idx="0"/>
          </p:cNvCxnSpPr>
          <p:nvPr/>
        </p:nvCxnSpPr>
        <p:spPr>
          <a:xfrm>
            <a:off x="9285002" y="5037138"/>
            <a:ext cx="0" cy="17169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직사각형 139"/>
          <p:cNvSpPr/>
          <p:nvPr/>
        </p:nvSpPr>
        <p:spPr>
          <a:xfrm>
            <a:off x="8944728" y="5634562"/>
            <a:ext cx="680548" cy="25403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141" name="직사각형 140"/>
          <p:cNvSpPr/>
          <p:nvPr/>
        </p:nvSpPr>
        <p:spPr>
          <a:xfrm>
            <a:off x="8944728" y="6060291"/>
            <a:ext cx="680548" cy="25403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/>
              </a:solidFill>
            </a:endParaRPr>
          </a:p>
        </p:txBody>
      </p:sp>
      <p:cxnSp>
        <p:nvCxnSpPr>
          <p:cNvPr id="142" name="직선 연결선 141"/>
          <p:cNvCxnSpPr>
            <a:stCxn id="140" idx="2"/>
            <a:endCxn id="141" idx="0"/>
          </p:cNvCxnSpPr>
          <p:nvPr/>
        </p:nvCxnSpPr>
        <p:spPr>
          <a:xfrm>
            <a:off x="9285002" y="5888596"/>
            <a:ext cx="0" cy="17169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직선 연결선 142"/>
          <p:cNvCxnSpPr>
            <a:stCxn id="137" idx="2"/>
            <a:endCxn id="140" idx="0"/>
          </p:cNvCxnSpPr>
          <p:nvPr/>
        </p:nvCxnSpPr>
        <p:spPr>
          <a:xfrm>
            <a:off x="9285002" y="5462867"/>
            <a:ext cx="0" cy="17169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직선 연결선 143"/>
          <p:cNvCxnSpPr>
            <a:stCxn id="480" idx="2"/>
            <a:endCxn id="126" idx="0"/>
          </p:cNvCxnSpPr>
          <p:nvPr/>
        </p:nvCxnSpPr>
        <p:spPr>
          <a:xfrm>
            <a:off x="9280525" y="1933490"/>
            <a:ext cx="11241" cy="24910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직선 연결선 146"/>
          <p:cNvCxnSpPr>
            <a:stCxn id="132" idx="2"/>
            <a:endCxn id="135" idx="0"/>
          </p:cNvCxnSpPr>
          <p:nvPr/>
        </p:nvCxnSpPr>
        <p:spPr>
          <a:xfrm>
            <a:off x="9288384" y="4165630"/>
            <a:ext cx="0" cy="16565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9699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892</TotalTime>
  <Words>519</Words>
  <Application>Microsoft Office PowerPoint</Application>
  <PresentationFormat>사용자 지정</PresentationFormat>
  <Paragraphs>222</Paragraphs>
  <Slides>2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</vt:i4>
      </vt:variant>
    </vt:vector>
  </HeadingPairs>
  <TitlesOfParts>
    <vt:vector size="10" baseType="lpstr">
      <vt:lpstr>Pretendard</vt:lpstr>
      <vt:lpstr>Arial</vt:lpstr>
      <vt:lpstr>Poppins</vt:lpstr>
      <vt:lpstr>Nunito Sans</vt:lpstr>
      <vt:lpstr>Calibri</vt:lpstr>
      <vt:lpstr>Noto Sans KR</vt:lpstr>
      <vt:lpstr>맑은 고딕</vt:lpstr>
      <vt:lpstr>Office Theme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Pastel Pink and Peach Gradient Creative Agency Graph </dc:title>
  <cp:lastModifiedBy>mediazen</cp:lastModifiedBy>
  <cp:revision>52</cp:revision>
  <dcterms:created xsi:type="dcterms:W3CDTF">2006-08-16T00:00:00Z</dcterms:created>
  <dcterms:modified xsi:type="dcterms:W3CDTF">2025-12-09T00:27:02Z</dcterms:modified>
  <dc:identifier>DAG6h9k8gsM</dc:identifier>
</cp:coreProperties>
</file>